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300"/>
    <a:srgbClr val="F18A00"/>
    <a:srgbClr val="2A3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94"/>
  </p:normalViewPr>
  <p:slideViewPr>
    <p:cSldViewPr snapToGrid="0" snapToObjects="1">
      <p:cViewPr varScale="1">
        <p:scale>
          <a:sx n="17" d="100"/>
          <a:sy n="17" d="100"/>
        </p:scale>
        <p:origin x="1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82B6F9-7F46-A149-9F6A-211CB726FB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F1F78-9C59-AA4F-8BB5-A4F739069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E2FC-FD28-CF49-A26B-B8EDCD373FB6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4598B-FA59-6846-9D6B-F3822EAB03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7EB2A6-A8EF-B546-AA82-A3956010C3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F6A69-AD23-F046-B434-96CD4A0C7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4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744A-44DD-3F40-A97C-D457EAA3418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CB2F-8C8D-C647-8ACC-BA2EE186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othing, head covering&#10;&#10;Description automatically generated">
            <a:extLst>
              <a:ext uri="{FF2B5EF4-FFF2-40B4-BE49-F238E27FC236}">
                <a16:creationId xmlns:a16="http://schemas.microsoft.com/office/drawing/2014/main" id="{56FCF672-1145-F048-80D7-6F0265FFB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8939" y="-198939"/>
            <a:ext cx="15641052" cy="156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1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C744A-44DD-3F40-A97C-D457EAA3418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CB2F-8C8D-C647-8ACC-BA2EE1868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B314F2-80A8-814B-AB8B-CB31CABED7CA}"/>
              </a:ext>
            </a:extLst>
          </p:cNvPr>
          <p:cNvSpPr txBox="1"/>
          <p:nvPr/>
        </p:nvSpPr>
        <p:spPr>
          <a:xfrm>
            <a:off x="8951495" y="7194884"/>
            <a:ext cx="53901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2A3B99"/>
                </a:solidFill>
                <a:latin typeface="Lato Semibold" panose="020F0502020204030203" pitchFamily="34" charset="77"/>
              </a:rPr>
              <a:t>[Insert state]</a:t>
            </a:r>
          </a:p>
          <a:p>
            <a:r>
              <a:rPr lang="en-US" sz="6600" b="1" dirty="0">
                <a:solidFill>
                  <a:srgbClr val="2A3B99"/>
                </a:solidFill>
                <a:latin typeface="Lato Semibold" panose="020F0502020204030203" pitchFamily="34" charset="77"/>
              </a:rPr>
              <a:t>should be no</a:t>
            </a:r>
          </a:p>
          <a:p>
            <a:r>
              <a:rPr lang="en-US" sz="6600" b="1" dirty="0">
                <a:solidFill>
                  <a:srgbClr val="2A3B99"/>
                </a:solidFill>
                <a:latin typeface="Lato Semibold" panose="020F0502020204030203" pitchFamily="34" charset="77"/>
              </a:rPr>
              <a:t>different.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EAAB50-A6B4-0B46-A64F-F16B13B9DE15}"/>
              </a:ext>
            </a:extLst>
          </p:cNvPr>
          <p:cNvSpPr/>
          <p:nvPr/>
        </p:nvSpPr>
        <p:spPr>
          <a:xfrm>
            <a:off x="9802367" y="13526236"/>
            <a:ext cx="5390147" cy="1347537"/>
          </a:xfrm>
          <a:prstGeom prst="roundRect">
            <a:avLst/>
          </a:prstGeom>
          <a:solidFill>
            <a:srgbClr val="F18A00"/>
          </a:solidFill>
          <a:ln w="28575">
            <a:solidFill>
              <a:srgbClr val="F3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38100">
                  <a:noFill/>
                </a:ln>
                <a:solidFill>
                  <a:schemeClr val="bg1"/>
                </a:solidFill>
              </a:rPr>
              <a:t>OPPOSE [insert bill number here]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DD2A7-B1EB-854A-8DA0-5B0BC281B993}"/>
              </a:ext>
            </a:extLst>
          </p:cNvPr>
          <p:cNvSpPr txBox="1"/>
          <p:nvPr/>
        </p:nvSpPr>
        <p:spPr>
          <a:xfrm>
            <a:off x="4412220" y="13938394"/>
            <a:ext cx="53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3B99"/>
                </a:solidFill>
                <a:latin typeface="Lato Semibold" panose="020F0502020204030203" pitchFamily="34" charset="77"/>
              </a:rPr>
              <a:t>[Insert state society logo]</a:t>
            </a:r>
          </a:p>
        </p:txBody>
      </p:sp>
    </p:spTree>
    <p:extLst>
      <p:ext uri="{BB962C8B-B14F-4D97-AF65-F5344CB8AC3E}">
        <p14:creationId xmlns:p14="http://schemas.microsoft.com/office/powerpoint/2010/main" val="348460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22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Clark</dc:creator>
  <cp:lastModifiedBy>Samantha Smith</cp:lastModifiedBy>
  <cp:revision>8</cp:revision>
  <dcterms:created xsi:type="dcterms:W3CDTF">2021-05-11T13:30:01Z</dcterms:created>
  <dcterms:modified xsi:type="dcterms:W3CDTF">2021-05-11T22:00:37Z</dcterms:modified>
</cp:coreProperties>
</file>