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2" r:id="rId1"/>
  </p:sldMasterIdLst>
  <p:notesMasterIdLst>
    <p:notesMasterId r:id="rId11"/>
  </p:notesMasterIdLst>
  <p:sldIdLst>
    <p:sldId id="308" r:id="rId2"/>
    <p:sldId id="288" r:id="rId3"/>
    <p:sldId id="259" r:id="rId4"/>
    <p:sldId id="306" r:id="rId5"/>
    <p:sldId id="287" r:id="rId6"/>
    <p:sldId id="290" r:id="rId7"/>
    <p:sldId id="309" r:id="rId8"/>
    <p:sldId id="302" r:id="rId9"/>
    <p:sldId id="277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434" autoAdjust="0"/>
  </p:normalViewPr>
  <p:slideViewPr>
    <p:cSldViewPr snapToGrid="0" snapToObjects="1">
      <p:cViewPr varScale="1">
        <p:scale>
          <a:sx n="90" d="100"/>
          <a:sy n="90" d="100"/>
        </p:scale>
        <p:origin x="48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C7B4D-E956-4728-9834-36302CCD95E2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C59CC4A-7996-44BD-A247-5C163E7F3B54}">
      <dgm:prSet custT="1"/>
      <dgm:spPr/>
      <dgm:t>
        <a:bodyPr/>
        <a:lstStyle/>
        <a:p>
          <a:pPr rtl="0"/>
          <a:r>
            <a:rPr lang="en-US" sz="1200" b="1" dirty="0"/>
            <a:t>Pre-Assessment Webinar</a:t>
          </a:r>
        </a:p>
      </dgm:t>
    </dgm:pt>
    <dgm:pt modelId="{E521973D-2067-489C-8B29-E53E5D56AEC3}" type="parTrans" cxnId="{C269E21C-DB87-42FC-8BB5-96A606540C10}">
      <dgm:prSet/>
      <dgm:spPr/>
      <dgm:t>
        <a:bodyPr/>
        <a:lstStyle/>
        <a:p>
          <a:endParaRPr lang="en-US"/>
        </a:p>
      </dgm:t>
    </dgm:pt>
    <dgm:pt modelId="{D4D79983-B14A-42D9-8E86-0AC452A670F4}" type="sibTrans" cxnId="{C269E21C-DB87-42FC-8BB5-96A606540C10}">
      <dgm:prSet/>
      <dgm:spPr/>
      <dgm:t>
        <a:bodyPr/>
        <a:lstStyle/>
        <a:p>
          <a:endParaRPr lang="en-US"/>
        </a:p>
      </dgm:t>
    </dgm:pt>
    <dgm:pt modelId="{6FD80B72-A2B7-41F5-BD6C-DA0EA554B9C7}">
      <dgm:prSet custT="1"/>
      <dgm:spPr/>
      <dgm:t>
        <a:bodyPr/>
        <a:lstStyle/>
        <a:p>
          <a:pPr algn="l" rtl="0"/>
          <a:r>
            <a:rPr lang="en-US" sz="1200" dirty="0"/>
            <a:t>An introduction to the PSH (e.g., basic framework and rationale) </a:t>
          </a:r>
        </a:p>
      </dgm:t>
    </dgm:pt>
    <dgm:pt modelId="{F57A4963-0A64-40B1-9CC9-02224A299052}" type="parTrans" cxnId="{FBD74B41-4665-4F31-BDFE-93D376176507}">
      <dgm:prSet/>
      <dgm:spPr/>
      <dgm:t>
        <a:bodyPr/>
        <a:lstStyle/>
        <a:p>
          <a:endParaRPr lang="en-US"/>
        </a:p>
      </dgm:t>
    </dgm:pt>
    <dgm:pt modelId="{CD42CDF1-3E7E-443C-85C1-04D861E8BFAF}" type="sibTrans" cxnId="{FBD74B41-4665-4F31-BDFE-93D376176507}">
      <dgm:prSet/>
      <dgm:spPr/>
      <dgm:t>
        <a:bodyPr/>
        <a:lstStyle/>
        <a:p>
          <a:endParaRPr lang="en-US"/>
        </a:p>
      </dgm:t>
    </dgm:pt>
    <dgm:pt modelId="{43C6C886-E58C-4DDD-854C-7EEDFF3CEF21}">
      <dgm:prSet custT="1"/>
      <dgm:spPr/>
      <dgm:t>
        <a:bodyPr/>
        <a:lstStyle/>
        <a:p>
          <a:pPr algn="l" rtl="0"/>
          <a:r>
            <a:rPr lang="en-US" sz="1200" dirty="0"/>
            <a:t>PSH in the context of ongoing national trends in PHM and value-based care</a:t>
          </a:r>
        </a:p>
      </dgm:t>
    </dgm:pt>
    <dgm:pt modelId="{A2C5C99D-5098-4942-99BE-12289688A398}" type="parTrans" cxnId="{D1430B2B-59E0-4E0D-A3D6-F817D61BB2D9}">
      <dgm:prSet/>
      <dgm:spPr/>
      <dgm:t>
        <a:bodyPr/>
        <a:lstStyle/>
        <a:p>
          <a:endParaRPr lang="en-US"/>
        </a:p>
      </dgm:t>
    </dgm:pt>
    <dgm:pt modelId="{9B39B2CC-FAC0-48EF-BBEC-D62FE7CC36BC}" type="sibTrans" cxnId="{D1430B2B-59E0-4E0D-A3D6-F817D61BB2D9}">
      <dgm:prSet/>
      <dgm:spPr/>
      <dgm:t>
        <a:bodyPr/>
        <a:lstStyle/>
        <a:p>
          <a:endParaRPr lang="en-US"/>
        </a:p>
      </dgm:t>
    </dgm:pt>
    <dgm:pt modelId="{A34D77A7-31BD-412E-A638-CC754D235A03}">
      <dgm:prSet custT="1"/>
      <dgm:spPr/>
      <dgm:t>
        <a:bodyPr/>
        <a:lstStyle/>
        <a:p>
          <a:pPr algn="l" rtl="0"/>
          <a:r>
            <a:rPr lang="en-US" sz="1200" dirty="0"/>
            <a:t>An overview of the assessment process and expected outcomes </a:t>
          </a:r>
        </a:p>
      </dgm:t>
    </dgm:pt>
    <dgm:pt modelId="{8A22DCC0-929A-4DF1-8C30-5A754B5B53A4}" type="parTrans" cxnId="{8772EEFF-32C6-4203-BFA3-3CE1AFDC59D0}">
      <dgm:prSet/>
      <dgm:spPr/>
      <dgm:t>
        <a:bodyPr/>
        <a:lstStyle/>
        <a:p>
          <a:endParaRPr lang="en-US"/>
        </a:p>
      </dgm:t>
    </dgm:pt>
    <dgm:pt modelId="{2B7CE166-85F5-4B41-AC57-0823983AB230}" type="sibTrans" cxnId="{8772EEFF-32C6-4203-BFA3-3CE1AFDC59D0}">
      <dgm:prSet/>
      <dgm:spPr/>
      <dgm:t>
        <a:bodyPr/>
        <a:lstStyle/>
        <a:p>
          <a:endParaRPr lang="en-US"/>
        </a:p>
      </dgm:t>
    </dgm:pt>
    <dgm:pt modelId="{2B19DEBD-3C38-4B55-B6EC-65266EDD0F52}">
      <dgm:prSet custT="1"/>
      <dgm:spPr/>
      <dgm:t>
        <a:bodyPr/>
        <a:lstStyle/>
        <a:p>
          <a:pPr rtl="0"/>
          <a:r>
            <a:rPr lang="en-US" sz="1200" b="1" dirty="0"/>
            <a:t>Assessment Tool</a:t>
          </a:r>
        </a:p>
      </dgm:t>
    </dgm:pt>
    <dgm:pt modelId="{9CC68136-450A-4193-8071-841D543A5195}" type="parTrans" cxnId="{897904C8-28A8-45EF-A12F-754ED5AA43C6}">
      <dgm:prSet/>
      <dgm:spPr/>
      <dgm:t>
        <a:bodyPr/>
        <a:lstStyle/>
        <a:p>
          <a:endParaRPr lang="en-US"/>
        </a:p>
      </dgm:t>
    </dgm:pt>
    <dgm:pt modelId="{E2A72A0B-764F-4B05-B2CD-8137C10FA5D8}" type="sibTrans" cxnId="{897904C8-28A8-45EF-A12F-754ED5AA43C6}">
      <dgm:prSet/>
      <dgm:spPr/>
      <dgm:t>
        <a:bodyPr/>
        <a:lstStyle/>
        <a:p>
          <a:endParaRPr lang="en-US"/>
        </a:p>
      </dgm:t>
    </dgm:pt>
    <dgm:pt modelId="{6F43D58B-4BB6-4463-ADCB-AD02A623C095}">
      <dgm:prSet custT="1"/>
      <dgm:spPr/>
      <dgm:t>
        <a:bodyPr/>
        <a:lstStyle/>
        <a:p>
          <a:pPr rtl="0"/>
          <a:r>
            <a:rPr lang="en-US" sz="1200" dirty="0"/>
            <a:t>Current organizational knowledge of key PSH principles </a:t>
          </a:r>
        </a:p>
      </dgm:t>
    </dgm:pt>
    <dgm:pt modelId="{23315ED1-4AF3-4F96-899D-DF72C55347D6}" type="parTrans" cxnId="{F71B653F-23B4-43DA-82FE-8262C70A6C70}">
      <dgm:prSet/>
      <dgm:spPr/>
      <dgm:t>
        <a:bodyPr/>
        <a:lstStyle/>
        <a:p>
          <a:endParaRPr lang="en-US"/>
        </a:p>
      </dgm:t>
    </dgm:pt>
    <dgm:pt modelId="{09A523E7-9D4B-4B79-8905-E92E35BDE30A}" type="sibTrans" cxnId="{F71B653F-23B4-43DA-82FE-8262C70A6C70}">
      <dgm:prSet/>
      <dgm:spPr/>
      <dgm:t>
        <a:bodyPr/>
        <a:lstStyle/>
        <a:p>
          <a:endParaRPr lang="en-US"/>
        </a:p>
      </dgm:t>
    </dgm:pt>
    <dgm:pt modelId="{3C0B5840-E9BD-4BE0-B4CA-3D49992890B9}">
      <dgm:prSet custT="1"/>
      <dgm:spPr/>
      <dgm:t>
        <a:bodyPr/>
        <a:lstStyle/>
        <a:p>
          <a:pPr rtl="0"/>
          <a:r>
            <a:rPr lang="en-US" sz="1200" dirty="0"/>
            <a:t>Current organizational capabilities for PSH core competencies </a:t>
          </a:r>
        </a:p>
      </dgm:t>
    </dgm:pt>
    <dgm:pt modelId="{419FA19B-5940-4D7B-A0AA-2487C413392A}" type="parTrans" cxnId="{EA4B4BA2-086A-408B-9E33-2E8DF314DDCB}">
      <dgm:prSet/>
      <dgm:spPr/>
      <dgm:t>
        <a:bodyPr/>
        <a:lstStyle/>
        <a:p>
          <a:endParaRPr lang="en-US"/>
        </a:p>
      </dgm:t>
    </dgm:pt>
    <dgm:pt modelId="{17BE9EB4-B9C8-47CC-8DDD-58118E733372}" type="sibTrans" cxnId="{EA4B4BA2-086A-408B-9E33-2E8DF314DDCB}">
      <dgm:prSet/>
      <dgm:spPr/>
      <dgm:t>
        <a:bodyPr/>
        <a:lstStyle/>
        <a:p>
          <a:endParaRPr lang="en-US"/>
        </a:p>
      </dgm:t>
    </dgm:pt>
    <dgm:pt modelId="{ABDD523E-DBF6-4BEC-ADD3-166AA87961A4}">
      <dgm:prSet custT="1"/>
      <dgm:spPr/>
      <dgm:t>
        <a:bodyPr/>
        <a:lstStyle/>
        <a:p>
          <a:pPr rtl="0"/>
          <a:r>
            <a:rPr lang="en-US" sz="1200" dirty="0"/>
            <a:t>Key opportunities for improvement and further development</a:t>
          </a:r>
        </a:p>
      </dgm:t>
    </dgm:pt>
    <dgm:pt modelId="{1109E360-36A2-46DD-8326-B6CEE5F074E1}" type="parTrans" cxnId="{26A8FA3A-C89D-4427-BCC6-5284F2DB51AB}">
      <dgm:prSet/>
      <dgm:spPr/>
      <dgm:t>
        <a:bodyPr/>
        <a:lstStyle/>
        <a:p>
          <a:endParaRPr lang="en-US"/>
        </a:p>
      </dgm:t>
    </dgm:pt>
    <dgm:pt modelId="{C637EC56-8F80-43B8-B805-844AAA58BEFD}" type="sibTrans" cxnId="{26A8FA3A-C89D-4427-BCC6-5284F2DB51AB}">
      <dgm:prSet/>
      <dgm:spPr/>
      <dgm:t>
        <a:bodyPr/>
        <a:lstStyle/>
        <a:p>
          <a:endParaRPr lang="en-US"/>
        </a:p>
      </dgm:t>
    </dgm:pt>
    <dgm:pt modelId="{ABCAF27A-E87E-4466-BF7C-381BCDD3506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200" b="1" dirty="0"/>
            <a:t>Assessment Support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200" b="1" dirty="0"/>
            <a:t>(if needed)</a:t>
          </a:r>
        </a:p>
      </dgm:t>
    </dgm:pt>
    <dgm:pt modelId="{C3A5DC65-D623-4DD6-BD07-98EFDAFD5D9E}" type="parTrans" cxnId="{C09BB048-FDDA-4DA0-ACEE-9FB61DE5A686}">
      <dgm:prSet/>
      <dgm:spPr/>
      <dgm:t>
        <a:bodyPr/>
        <a:lstStyle/>
        <a:p>
          <a:endParaRPr lang="en-US"/>
        </a:p>
      </dgm:t>
    </dgm:pt>
    <dgm:pt modelId="{CEEFF933-5CB3-4436-A82B-CAF92E535768}" type="sibTrans" cxnId="{C09BB048-FDDA-4DA0-ACEE-9FB61DE5A686}">
      <dgm:prSet/>
      <dgm:spPr/>
      <dgm:t>
        <a:bodyPr/>
        <a:lstStyle/>
        <a:p>
          <a:endParaRPr lang="en-US"/>
        </a:p>
      </dgm:t>
    </dgm:pt>
    <dgm:pt modelId="{A3988F5B-72CC-4B48-8B3A-B0E7EE358B88}">
      <dgm:prSet custT="1"/>
      <dgm:spPr/>
      <dgm:t>
        <a:bodyPr/>
        <a:lstStyle/>
        <a:p>
          <a:pPr rtl="0"/>
          <a:r>
            <a:rPr lang="en-US" sz="1200" dirty="0"/>
            <a:t>General questions that arise while completing the assessment </a:t>
          </a:r>
        </a:p>
      </dgm:t>
    </dgm:pt>
    <dgm:pt modelId="{DBEA8327-E132-424A-A7A7-E76A1C8CFA5E}" type="parTrans" cxnId="{178A5B78-6F79-4EF6-9994-011CECB0F5A6}">
      <dgm:prSet/>
      <dgm:spPr/>
      <dgm:t>
        <a:bodyPr/>
        <a:lstStyle/>
        <a:p>
          <a:endParaRPr lang="en-US"/>
        </a:p>
      </dgm:t>
    </dgm:pt>
    <dgm:pt modelId="{82A8392A-C02D-4D9B-9F4D-9628DDEC36B3}" type="sibTrans" cxnId="{178A5B78-6F79-4EF6-9994-011CECB0F5A6}">
      <dgm:prSet/>
      <dgm:spPr/>
      <dgm:t>
        <a:bodyPr/>
        <a:lstStyle/>
        <a:p>
          <a:endParaRPr lang="en-US"/>
        </a:p>
      </dgm:t>
    </dgm:pt>
    <dgm:pt modelId="{C7A3E41B-5D3B-48F1-A5C8-5BE54FF52854}">
      <dgm:prSet custT="1"/>
      <dgm:spPr/>
      <dgm:t>
        <a:bodyPr/>
        <a:lstStyle/>
        <a:p>
          <a:pPr rtl="0"/>
          <a:r>
            <a:rPr lang="en-US" sz="1200" dirty="0"/>
            <a:t>Clarification regarding specific questions and/or response options </a:t>
          </a:r>
        </a:p>
      </dgm:t>
    </dgm:pt>
    <dgm:pt modelId="{5866D353-3D49-4C1A-9CF6-D211FD89626E}" type="parTrans" cxnId="{57C7940A-D064-4CC2-96BD-6C0BE4A91FC0}">
      <dgm:prSet/>
      <dgm:spPr/>
      <dgm:t>
        <a:bodyPr/>
        <a:lstStyle/>
        <a:p>
          <a:endParaRPr lang="en-US"/>
        </a:p>
      </dgm:t>
    </dgm:pt>
    <dgm:pt modelId="{483F6AEE-0EDB-450D-A01B-C5F8573AB624}" type="sibTrans" cxnId="{57C7940A-D064-4CC2-96BD-6C0BE4A91FC0}">
      <dgm:prSet/>
      <dgm:spPr/>
      <dgm:t>
        <a:bodyPr/>
        <a:lstStyle/>
        <a:p>
          <a:endParaRPr lang="en-US"/>
        </a:p>
      </dgm:t>
    </dgm:pt>
    <dgm:pt modelId="{56D2C6F9-8401-42D9-A278-B500402496B0}">
      <dgm:prSet custT="1"/>
      <dgm:spPr/>
      <dgm:t>
        <a:bodyPr/>
        <a:lstStyle/>
        <a:p>
          <a:pPr rtl="0"/>
          <a:r>
            <a:rPr lang="en-US" sz="1200" dirty="0"/>
            <a:t>Technical issues pertaining to the assessment tool or online platform </a:t>
          </a:r>
        </a:p>
      </dgm:t>
    </dgm:pt>
    <dgm:pt modelId="{2C15F990-7A79-4953-9D94-2A1A7A975852}" type="parTrans" cxnId="{AFAA4EF8-A27A-4B8D-9A37-F4F076255915}">
      <dgm:prSet/>
      <dgm:spPr/>
      <dgm:t>
        <a:bodyPr/>
        <a:lstStyle/>
        <a:p>
          <a:endParaRPr lang="en-US"/>
        </a:p>
      </dgm:t>
    </dgm:pt>
    <dgm:pt modelId="{5ED211AB-889E-4A27-8595-5053B2E5D23A}" type="sibTrans" cxnId="{AFAA4EF8-A27A-4B8D-9A37-F4F076255915}">
      <dgm:prSet/>
      <dgm:spPr/>
      <dgm:t>
        <a:bodyPr/>
        <a:lstStyle/>
        <a:p>
          <a:endParaRPr lang="en-US"/>
        </a:p>
      </dgm:t>
    </dgm:pt>
    <dgm:pt modelId="{C389C245-FA78-49B0-8ACD-DDDD5163BD5F}">
      <dgm:prSet custT="1"/>
      <dgm:spPr/>
      <dgm:t>
        <a:bodyPr/>
        <a:lstStyle/>
        <a:p>
          <a:pPr rtl="0"/>
          <a:r>
            <a:rPr lang="en-US" sz="1200" b="1" dirty="0"/>
            <a:t>Post-Assessment Webinar &amp; Report</a:t>
          </a:r>
        </a:p>
      </dgm:t>
    </dgm:pt>
    <dgm:pt modelId="{AB67EFED-FBC6-4773-900A-5B220DFE8A28}" type="parTrans" cxnId="{78A256C3-993E-42E5-A52D-1F752346B738}">
      <dgm:prSet/>
      <dgm:spPr/>
      <dgm:t>
        <a:bodyPr/>
        <a:lstStyle/>
        <a:p>
          <a:endParaRPr lang="en-US"/>
        </a:p>
      </dgm:t>
    </dgm:pt>
    <dgm:pt modelId="{9019138B-73D2-4533-BFCD-C48B36D5CC03}" type="sibTrans" cxnId="{78A256C3-993E-42E5-A52D-1F752346B738}">
      <dgm:prSet/>
      <dgm:spPr/>
      <dgm:t>
        <a:bodyPr/>
        <a:lstStyle/>
        <a:p>
          <a:endParaRPr lang="en-US"/>
        </a:p>
      </dgm:t>
    </dgm:pt>
    <dgm:pt modelId="{52906626-EE20-4CF9-BE92-1D7C67F3F6C2}">
      <dgm:prSet custT="1"/>
      <dgm:spPr/>
      <dgm:t>
        <a:bodyPr/>
        <a:lstStyle/>
        <a:p>
          <a:pPr rtl="0"/>
          <a:r>
            <a:rPr lang="en-US" sz="1200" dirty="0"/>
            <a:t>General findings and overall results of the assessment </a:t>
          </a:r>
        </a:p>
      </dgm:t>
    </dgm:pt>
    <dgm:pt modelId="{B96054DE-FD5E-4308-BA01-A1B62C886A41}" type="parTrans" cxnId="{E0F58E2C-2A81-4A94-8E83-D7732613731A}">
      <dgm:prSet/>
      <dgm:spPr/>
      <dgm:t>
        <a:bodyPr/>
        <a:lstStyle/>
        <a:p>
          <a:endParaRPr lang="en-US"/>
        </a:p>
      </dgm:t>
    </dgm:pt>
    <dgm:pt modelId="{CCF57C55-033F-4A1A-B516-5EAF1897C7C9}" type="sibTrans" cxnId="{E0F58E2C-2A81-4A94-8E83-D7732613731A}">
      <dgm:prSet/>
      <dgm:spPr/>
      <dgm:t>
        <a:bodyPr/>
        <a:lstStyle/>
        <a:p>
          <a:endParaRPr lang="en-US"/>
        </a:p>
      </dgm:t>
    </dgm:pt>
    <dgm:pt modelId="{35A1C441-AA86-4E2A-AC8B-4D72C5F50788}">
      <dgm:prSet custT="1"/>
      <dgm:spPr/>
      <dgm:t>
        <a:bodyPr/>
        <a:lstStyle/>
        <a:p>
          <a:pPr rtl="0"/>
          <a:r>
            <a:rPr lang="en-US" sz="1200" dirty="0"/>
            <a:t>Organizational strengths and opportunities for improvement </a:t>
          </a:r>
        </a:p>
      </dgm:t>
    </dgm:pt>
    <dgm:pt modelId="{4FF8285B-6E81-43E2-9D3A-309BE26B5E09}" type="parTrans" cxnId="{99647CAE-1A57-43AD-826E-231810EA6571}">
      <dgm:prSet/>
      <dgm:spPr/>
      <dgm:t>
        <a:bodyPr/>
        <a:lstStyle/>
        <a:p>
          <a:endParaRPr lang="en-US"/>
        </a:p>
      </dgm:t>
    </dgm:pt>
    <dgm:pt modelId="{816F4C69-0F0C-41E3-9B2C-9ECCFC2379E0}" type="sibTrans" cxnId="{99647CAE-1A57-43AD-826E-231810EA6571}">
      <dgm:prSet/>
      <dgm:spPr/>
      <dgm:t>
        <a:bodyPr/>
        <a:lstStyle/>
        <a:p>
          <a:endParaRPr lang="en-US"/>
        </a:p>
      </dgm:t>
    </dgm:pt>
    <dgm:pt modelId="{484ACC01-E90F-4C79-9931-7753687B0AF7}">
      <dgm:prSet custT="1"/>
      <dgm:spPr/>
      <dgm:t>
        <a:bodyPr/>
        <a:lstStyle/>
        <a:p>
          <a:pPr rtl="0"/>
          <a:r>
            <a:rPr lang="en-US" sz="1200" dirty="0"/>
            <a:t>Summary report and recommended next steps and key resources</a:t>
          </a:r>
        </a:p>
      </dgm:t>
    </dgm:pt>
    <dgm:pt modelId="{83B91BDD-5257-4CE8-935E-CF83BE4656AC}" type="parTrans" cxnId="{22763EAB-53A0-4989-9843-C227A92DDFB4}">
      <dgm:prSet/>
      <dgm:spPr/>
      <dgm:t>
        <a:bodyPr/>
        <a:lstStyle/>
        <a:p>
          <a:endParaRPr lang="en-US"/>
        </a:p>
      </dgm:t>
    </dgm:pt>
    <dgm:pt modelId="{DC664200-6FC4-465A-B4FF-BC45A1580F79}" type="sibTrans" cxnId="{22763EAB-53A0-4989-9843-C227A92DDFB4}">
      <dgm:prSet/>
      <dgm:spPr/>
      <dgm:t>
        <a:bodyPr/>
        <a:lstStyle/>
        <a:p>
          <a:endParaRPr lang="en-US"/>
        </a:p>
      </dgm:t>
    </dgm:pt>
    <dgm:pt modelId="{84B493FD-AAFB-4AFD-8593-0277952F95DB}">
      <dgm:prSet custT="1"/>
      <dgm:spPr/>
      <dgm:t>
        <a:bodyPr/>
        <a:lstStyle/>
        <a:p>
          <a:pPr algn="l" rtl="0"/>
          <a:endParaRPr lang="en-US" sz="1200" dirty="0"/>
        </a:p>
      </dgm:t>
    </dgm:pt>
    <dgm:pt modelId="{AFFBD2F5-D4B9-4C6D-AE32-2E05F347796C}" type="parTrans" cxnId="{9C5F154C-CE2C-45EE-AAD0-FF6C6EF21864}">
      <dgm:prSet/>
      <dgm:spPr/>
      <dgm:t>
        <a:bodyPr/>
        <a:lstStyle/>
        <a:p>
          <a:endParaRPr lang="en-US"/>
        </a:p>
      </dgm:t>
    </dgm:pt>
    <dgm:pt modelId="{394BD616-30DE-46E5-A270-6D8A32262526}" type="sibTrans" cxnId="{9C5F154C-CE2C-45EE-AAD0-FF6C6EF21864}">
      <dgm:prSet/>
      <dgm:spPr/>
      <dgm:t>
        <a:bodyPr/>
        <a:lstStyle/>
        <a:p>
          <a:endParaRPr lang="en-US"/>
        </a:p>
      </dgm:t>
    </dgm:pt>
    <dgm:pt modelId="{C9816657-8E70-4470-9862-041E66222FC5}">
      <dgm:prSet custT="1"/>
      <dgm:spPr/>
      <dgm:t>
        <a:bodyPr/>
        <a:lstStyle/>
        <a:p>
          <a:pPr algn="l" rtl="0"/>
          <a:endParaRPr lang="en-US" sz="1200" dirty="0"/>
        </a:p>
      </dgm:t>
    </dgm:pt>
    <dgm:pt modelId="{0DE3BBCF-9DFB-404B-B3C7-C18E818B9976}" type="parTrans" cxnId="{D7E43749-AF15-49AC-8AE4-ECE84B64438F}">
      <dgm:prSet/>
      <dgm:spPr/>
      <dgm:t>
        <a:bodyPr/>
        <a:lstStyle/>
        <a:p>
          <a:endParaRPr lang="en-US"/>
        </a:p>
      </dgm:t>
    </dgm:pt>
    <dgm:pt modelId="{5D1E0379-7CDA-420B-803F-06B9F9B125BB}" type="sibTrans" cxnId="{D7E43749-AF15-49AC-8AE4-ECE84B64438F}">
      <dgm:prSet/>
      <dgm:spPr/>
      <dgm:t>
        <a:bodyPr/>
        <a:lstStyle/>
        <a:p>
          <a:endParaRPr lang="en-US"/>
        </a:p>
      </dgm:t>
    </dgm:pt>
    <dgm:pt modelId="{24EE5D83-029C-4A19-868C-A7E2E036A224}">
      <dgm:prSet custT="1"/>
      <dgm:spPr/>
      <dgm:t>
        <a:bodyPr/>
        <a:lstStyle/>
        <a:p>
          <a:pPr rtl="0"/>
          <a:endParaRPr lang="en-US" sz="1200" dirty="0"/>
        </a:p>
      </dgm:t>
    </dgm:pt>
    <dgm:pt modelId="{645F071E-B73D-4FB3-AA18-9F0A666B8976}" type="parTrans" cxnId="{EC60F7A7-BEB1-460F-888A-A2AFA075C445}">
      <dgm:prSet/>
      <dgm:spPr/>
      <dgm:t>
        <a:bodyPr/>
        <a:lstStyle/>
        <a:p>
          <a:endParaRPr lang="en-US"/>
        </a:p>
      </dgm:t>
    </dgm:pt>
    <dgm:pt modelId="{C1E63ECC-68B3-4611-8B34-0AF056B99968}" type="sibTrans" cxnId="{EC60F7A7-BEB1-460F-888A-A2AFA075C445}">
      <dgm:prSet/>
      <dgm:spPr/>
      <dgm:t>
        <a:bodyPr/>
        <a:lstStyle/>
        <a:p>
          <a:endParaRPr lang="en-US"/>
        </a:p>
      </dgm:t>
    </dgm:pt>
    <dgm:pt modelId="{26D7F72E-7F91-40FD-AB63-A1E59206D85F}">
      <dgm:prSet custT="1"/>
      <dgm:spPr/>
      <dgm:t>
        <a:bodyPr/>
        <a:lstStyle/>
        <a:p>
          <a:pPr rtl="0"/>
          <a:endParaRPr lang="en-US" sz="1200" dirty="0"/>
        </a:p>
      </dgm:t>
    </dgm:pt>
    <dgm:pt modelId="{B552AA5B-73AD-4347-9C5F-4961C97BC2BA}" type="parTrans" cxnId="{E47877D6-B5FF-4E90-A148-DA68D8A6894A}">
      <dgm:prSet/>
      <dgm:spPr/>
      <dgm:t>
        <a:bodyPr/>
        <a:lstStyle/>
        <a:p>
          <a:endParaRPr lang="en-US"/>
        </a:p>
      </dgm:t>
    </dgm:pt>
    <dgm:pt modelId="{176E048A-5540-4428-9CFC-795D33998034}" type="sibTrans" cxnId="{E47877D6-B5FF-4E90-A148-DA68D8A6894A}">
      <dgm:prSet/>
      <dgm:spPr/>
      <dgm:t>
        <a:bodyPr/>
        <a:lstStyle/>
        <a:p>
          <a:endParaRPr lang="en-US"/>
        </a:p>
      </dgm:t>
    </dgm:pt>
    <dgm:pt modelId="{D69179B9-C49D-4B6B-B0B8-0EF92CD7B0D6}">
      <dgm:prSet custT="1"/>
      <dgm:spPr/>
      <dgm:t>
        <a:bodyPr/>
        <a:lstStyle/>
        <a:p>
          <a:pPr rtl="0"/>
          <a:endParaRPr lang="en-US" sz="1200" dirty="0"/>
        </a:p>
      </dgm:t>
    </dgm:pt>
    <dgm:pt modelId="{1411AA16-F0D1-4B96-B8A1-9C2713983647}" type="parTrans" cxnId="{59185F52-639D-4F3E-95DE-17DE4FA8B430}">
      <dgm:prSet/>
      <dgm:spPr/>
      <dgm:t>
        <a:bodyPr/>
        <a:lstStyle/>
        <a:p>
          <a:endParaRPr lang="en-US"/>
        </a:p>
      </dgm:t>
    </dgm:pt>
    <dgm:pt modelId="{3E28AB19-4CCF-4A5A-A5D3-3165A9D9109A}" type="sibTrans" cxnId="{59185F52-639D-4F3E-95DE-17DE4FA8B430}">
      <dgm:prSet/>
      <dgm:spPr/>
      <dgm:t>
        <a:bodyPr/>
        <a:lstStyle/>
        <a:p>
          <a:endParaRPr lang="en-US"/>
        </a:p>
      </dgm:t>
    </dgm:pt>
    <dgm:pt modelId="{DFDCF885-712C-4EED-8E38-2EEDF8F551AB}">
      <dgm:prSet custT="1"/>
      <dgm:spPr/>
      <dgm:t>
        <a:bodyPr/>
        <a:lstStyle/>
        <a:p>
          <a:pPr rtl="0"/>
          <a:endParaRPr lang="en-US" sz="1200" dirty="0"/>
        </a:p>
      </dgm:t>
    </dgm:pt>
    <dgm:pt modelId="{ECC97051-774C-42C6-A3AD-46FF1B0F4175}" type="parTrans" cxnId="{F667C6A2-A9D5-4569-A06F-35EC77083FF9}">
      <dgm:prSet/>
      <dgm:spPr/>
      <dgm:t>
        <a:bodyPr/>
        <a:lstStyle/>
        <a:p>
          <a:endParaRPr lang="en-US"/>
        </a:p>
      </dgm:t>
    </dgm:pt>
    <dgm:pt modelId="{DE46B344-738D-403F-AEB3-B553D63B0442}" type="sibTrans" cxnId="{F667C6A2-A9D5-4569-A06F-35EC77083FF9}">
      <dgm:prSet/>
      <dgm:spPr/>
      <dgm:t>
        <a:bodyPr/>
        <a:lstStyle/>
        <a:p>
          <a:endParaRPr lang="en-US"/>
        </a:p>
      </dgm:t>
    </dgm:pt>
    <dgm:pt modelId="{B813B953-BE19-4FA1-87AE-826471591AF7}">
      <dgm:prSet custT="1"/>
      <dgm:spPr/>
      <dgm:t>
        <a:bodyPr/>
        <a:lstStyle/>
        <a:p>
          <a:pPr rtl="0"/>
          <a:endParaRPr lang="en-US" sz="1200" dirty="0"/>
        </a:p>
      </dgm:t>
    </dgm:pt>
    <dgm:pt modelId="{1BA5DD5C-393D-4CB5-81A5-1967B3DF4251}" type="parTrans" cxnId="{3F57B563-E6B2-48D5-8718-28915BF04721}">
      <dgm:prSet/>
      <dgm:spPr/>
      <dgm:t>
        <a:bodyPr/>
        <a:lstStyle/>
        <a:p>
          <a:endParaRPr lang="en-US"/>
        </a:p>
      </dgm:t>
    </dgm:pt>
    <dgm:pt modelId="{AFAB9FD1-D5D8-473C-8454-EA170474B430}" type="sibTrans" cxnId="{3F57B563-E6B2-48D5-8718-28915BF04721}">
      <dgm:prSet/>
      <dgm:spPr/>
      <dgm:t>
        <a:bodyPr/>
        <a:lstStyle/>
        <a:p>
          <a:endParaRPr lang="en-US"/>
        </a:p>
      </dgm:t>
    </dgm:pt>
    <dgm:pt modelId="{11EF0FE6-7EDD-4877-9DB0-E22239E3A171}">
      <dgm:prSet custT="1"/>
      <dgm:spPr/>
      <dgm:t>
        <a:bodyPr/>
        <a:lstStyle/>
        <a:p>
          <a:pPr rtl="0"/>
          <a:endParaRPr lang="en-US" sz="1200" dirty="0"/>
        </a:p>
      </dgm:t>
    </dgm:pt>
    <dgm:pt modelId="{D73E9A9E-2F70-4118-8387-89819C20238A}" type="parTrans" cxnId="{B7B58066-DAAC-42FE-853A-3B6CA5A50DA8}">
      <dgm:prSet/>
      <dgm:spPr/>
      <dgm:t>
        <a:bodyPr/>
        <a:lstStyle/>
        <a:p>
          <a:endParaRPr lang="en-US"/>
        </a:p>
      </dgm:t>
    </dgm:pt>
    <dgm:pt modelId="{6DF75438-A8EF-4542-BAE4-7A442BE4038C}" type="sibTrans" cxnId="{B7B58066-DAAC-42FE-853A-3B6CA5A50DA8}">
      <dgm:prSet/>
      <dgm:spPr/>
      <dgm:t>
        <a:bodyPr/>
        <a:lstStyle/>
        <a:p>
          <a:endParaRPr lang="en-US"/>
        </a:p>
      </dgm:t>
    </dgm:pt>
    <dgm:pt modelId="{E65581F4-7A01-452B-82FF-736773CA82C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200" b="1" dirty="0"/>
            <a:t>Evaluation &amp; CME</a:t>
          </a:r>
        </a:p>
      </dgm:t>
    </dgm:pt>
    <dgm:pt modelId="{F410330A-EAA3-4125-AB4E-11C36084DEDA}" type="parTrans" cxnId="{E302EA36-8D98-4523-A614-7E605CD87777}">
      <dgm:prSet/>
      <dgm:spPr/>
      <dgm:t>
        <a:bodyPr/>
        <a:lstStyle/>
        <a:p>
          <a:endParaRPr lang="en-US"/>
        </a:p>
      </dgm:t>
    </dgm:pt>
    <dgm:pt modelId="{D0A17BDB-1317-4A87-A373-452E7BA88947}" type="sibTrans" cxnId="{E302EA36-8D98-4523-A614-7E605CD87777}">
      <dgm:prSet/>
      <dgm:spPr/>
      <dgm:t>
        <a:bodyPr/>
        <a:lstStyle/>
        <a:p>
          <a:endParaRPr lang="en-US"/>
        </a:p>
      </dgm:t>
    </dgm:pt>
    <dgm:pt modelId="{91B73836-18D1-4622-9653-4DB5C9BD2AF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200" dirty="0"/>
            <a:t>Feedback for </a:t>
          </a:r>
          <a:r>
            <a:rPr lang="en-US" sz="1200"/>
            <a:t>the ASA/Premier assessment team</a:t>
          </a:r>
          <a:endParaRPr lang="en-US" sz="1200" dirty="0"/>
        </a:p>
      </dgm:t>
    </dgm:pt>
    <dgm:pt modelId="{DBC1A146-44B5-4368-BC56-981140DA763A}" type="parTrans" cxnId="{BC3DD016-F801-44CA-8BBD-D7535CF29AC3}">
      <dgm:prSet/>
      <dgm:spPr/>
      <dgm:t>
        <a:bodyPr/>
        <a:lstStyle/>
        <a:p>
          <a:endParaRPr lang="en-US"/>
        </a:p>
      </dgm:t>
    </dgm:pt>
    <dgm:pt modelId="{0D9AC26B-A040-468D-B8DC-9F0603DC5831}" type="sibTrans" cxnId="{BC3DD016-F801-44CA-8BBD-D7535CF29AC3}">
      <dgm:prSet/>
      <dgm:spPr/>
      <dgm:t>
        <a:bodyPr/>
        <a:lstStyle/>
        <a:p>
          <a:endParaRPr lang="en-US"/>
        </a:p>
      </dgm:t>
    </dgm:pt>
    <dgm:pt modelId="{F3531BF9-D6AF-4D11-8424-F6E995FA19E3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200" dirty="0"/>
            <a:t>Survey to secure CME credits (if applicable) </a:t>
          </a:r>
        </a:p>
      </dgm:t>
    </dgm:pt>
    <dgm:pt modelId="{A8228CD3-4CBD-4AC1-BDBF-6D5525DEB5F1}" type="parTrans" cxnId="{5B39C8EB-94FF-4E79-9C21-322CFA05C1D8}">
      <dgm:prSet/>
      <dgm:spPr/>
      <dgm:t>
        <a:bodyPr/>
        <a:lstStyle/>
        <a:p>
          <a:endParaRPr lang="en-US"/>
        </a:p>
      </dgm:t>
    </dgm:pt>
    <dgm:pt modelId="{3C3B7FCA-A53B-421A-966F-54AD533F5DA9}" type="sibTrans" cxnId="{5B39C8EB-94FF-4E79-9C21-322CFA05C1D8}">
      <dgm:prSet/>
      <dgm:spPr/>
      <dgm:t>
        <a:bodyPr/>
        <a:lstStyle/>
        <a:p>
          <a:endParaRPr lang="en-US"/>
        </a:p>
      </dgm:t>
    </dgm:pt>
    <dgm:pt modelId="{7FAF5117-EDB3-4EBC-BF39-AF988A565F0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endParaRPr lang="en-US" sz="1200" dirty="0"/>
        </a:p>
      </dgm:t>
    </dgm:pt>
    <dgm:pt modelId="{6C37FD1E-7571-420F-B268-939247BD1584}" type="parTrans" cxnId="{C8111AC0-886C-429C-9A29-5362145543C9}">
      <dgm:prSet/>
      <dgm:spPr/>
      <dgm:t>
        <a:bodyPr/>
        <a:lstStyle/>
        <a:p>
          <a:endParaRPr lang="en-US"/>
        </a:p>
      </dgm:t>
    </dgm:pt>
    <dgm:pt modelId="{12D9EEC8-AB3D-4013-94FC-47185959A073}" type="sibTrans" cxnId="{C8111AC0-886C-429C-9A29-5362145543C9}">
      <dgm:prSet/>
      <dgm:spPr/>
      <dgm:t>
        <a:bodyPr/>
        <a:lstStyle/>
        <a:p>
          <a:endParaRPr lang="en-US"/>
        </a:p>
      </dgm:t>
    </dgm:pt>
    <dgm:pt modelId="{A0262283-ADD3-40D8-98BA-C80C7DE60B34}">
      <dgm:prSet custT="1"/>
      <dgm:spPr/>
      <dgm:t>
        <a:bodyPr/>
        <a:lstStyle/>
        <a:p>
          <a:pPr rtl="0"/>
          <a:endParaRPr lang="en-US" sz="1200" dirty="0"/>
        </a:p>
      </dgm:t>
    </dgm:pt>
    <dgm:pt modelId="{4AE92F5F-01A2-446F-91E5-BCA878B23817}" type="parTrans" cxnId="{BE9C4C03-5C25-4092-91CC-0701D3DB567D}">
      <dgm:prSet/>
      <dgm:spPr/>
      <dgm:t>
        <a:bodyPr/>
        <a:lstStyle/>
        <a:p>
          <a:endParaRPr lang="en-US"/>
        </a:p>
      </dgm:t>
    </dgm:pt>
    <dgm:pt modelId="{FAEB86BF-52A4-4944-8951-253B3869BA5E}" type="sibTrans" cxnId="{BE9C4C03-5C25-4092-91CC-0701D3DB567D}">
      <dgm:prSet/>
      <dgm:spPr/>
      <dgm:t>
        <a:bodyPr/>
        <a:lstStyle/>
        <a:p>
          <a:endParaRPr lang="en-US"/>
        </a:p>
      </dgm:t>
    </dgm:pt>
    <dgm:pt modelId="{F42676F1-3F21-415E-BC0A-23FA81607A5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endParaRPr lang="en-US" sz="1200" dirty="0"/>
        </a:p>
      </dgm:t>
    </dgm:pt>
    <dgm:pt modelId="{1B8406CA-7E71-40DE-847B-DCA165CA568F}" type="parTrans" cxnId="{80FF75BF-54C2-4D2F-84D3-3A8EC436A3F3}">
      <dgm:prSet/>
      <dgm:spPr/>
      <dgm:t>
        <a:bodyPr/>
        <a:lstStyle/>
        <a:p>
          <a:endParaRPr lang="en-US"/>
        </a:p>
      </dgm:t>
    </dgm:pt>
    <dgm:pt modelId="{C5A8D26C-D2D1-4D2E-86CC-4A590814DC57}" type="sibTrans" cxnId="{80FF75BF-54C2-4D2F-84D3-3A8EC436A3F3}">
      <dgm:prSet/>
      <dgm:spPr/>
      <dgm:t>
        <a:bodyPr/>
        <a:lstStyle/>
        <a:p>
          <a:endParaRPr lang="en-US"/>
        </a:p>
      </dgm:t>
    </dgm:pt>
    <dgm:pt modelId="{CD0DB0F3-2126-4DAF-ABD5-9CD700B9A820}" type="pres">
      <dgm:prSet presAssocID="{355C7B4D-E956-4728-9834-36302CCD95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8C3C8-323C-4CEC-94F3-7EB6005342B6}" type="pres">
      <dgm:prSet presAssocID="{AC59CC4A-7996-44BD-A247-5C163E7F3B54}" presName="composite" presStyleCnt="0"/>
      <dgm:spPr/>
    </dgm:pt>
    <dgm:pt modelId="{53CC0A39-D592-48D2-973F-D310311721A3}" type="pres">
      <dgm:prSet presAssocID="{AC59CC4A-7996-44BD-A247-5C163E7F3B54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EC144-F8DB-4830-B3DC-BF7B401883FB}" type="pres">
      <dgm:prSet presAssocID="{AC59CC4A-7996-44BD-A247-5C163E7F3B54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368A4-4470-4820-859A-E2F54C822D63}" type="pres">
      <dgm:prSet presAssocID="{D4D79983-B14A-42D9-8E86-0AC452A670F4}" presName="space" presStyleCnt="0"/>
      <dgm:spPr/>
    </dgm:pt>
    <dgm:pt modelId="{793F4A80-3DEA-4A0F-969C-6B902FEB7240}" type="pres">
      <dgm:prSet presAssocID="{2B19DEBD-3C38-4B55-B6EC-65266EDD0F52}" presName="composite" presStyleCnt="0"/>
      <dgm:spPr/>
    </dgm:pt>
    <dgm:pt modelId="{9189EEB8-D37D-4403-97BF-7BFCC14234BA}" type="pres">
      <dgm:prSet presAssocID="{2B19DEBD-3C38-4B55-B6EC-65266EDD0F52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701F5-5029-4F3E-9BC8-C852D0BD008D}" type="pres">
      <dgm:prSet presAssocID="{2B19DEBD-3C38-4B55-B6EC-65266EDD0F52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0F9DB-1C8E-45B1-AD7A-938D6B15D8F4}" type="pres">
      <dgm:prSet presAssocID="{E2A72A0B-764F-4B05-B2CD-8137C10FA5D8}" presName="space" presStyleCnt="0"/>
      <dgm:spPr/>
    </dgm:pt>
    <dgm:pt modelId="{62E420BE-72ED-4694-897C-5A04FEC1A47F}" type="pres">
      <dgm:prSet presAssocID="{ABCAF27A-E87E-4466-BF7C-381BCDD35065}" presName="composite" presStyleCnt="0"/>
      <dgm:spPr/>
    </dgm:pt>
    <dgm:pt modelId="{F01F48B2-7EF9-4AB8-834A-F118D8278F21}" type="pres">
      <dgm:prSet presAssocID="{ABCAF27A-E87E-4466-BF7C-381BCDD35065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AF419-2625-4B97-A457-D52A945F7D7D}" type="pres">
      <dgm:prSet presAssocID="{ABCAF27A-E87E-4466-BF7C-381BCDD35065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9829E-10D9-4F61-BC86-03F9C26A1359}" type="pres">
      <dgm:prSet presAssocID="{CEEFF933-5CB3-4436-A82B-CAF92E535768}" presName="space" presStyleCnt="0"/>
      <dgm:spPr/>
    </dgm:pt>
    <dgm:pt modelId="{E610CBC5-4268-494D-809D-C6D69B36E631}" type="pres">
      <dgm:prSet presAssocID="{C389C245-FA78-49B0-8ACD-DDDD5163BD5F}" presName="composite" presStyleCnt="0"/>
      <dgm:spPr/>
    </dgm:pt>
    <dgm:pt modelId="{787F2E1C-20AB-4D87-ABDF-8CA1FA9F1C7D}" type="pres">
      <dgm:prSet presAssocID="{C389C245-FA78-49B0-8ACD-DDDD5163BD5F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F4C81-C747-4BD5-933F-B7312834DA93}" type="pres">
      <dgm:prSet presAssocID="{C389C245-FA78-49B0-8ACD-DDDD5163BD5F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7975A-0D91-4C2C-806A-3337CC21DA73}" type="pres">
      <dgm:prSet presAssocID="{9019138B-73D2-4533-BFCD-C48B36D5CC03}" presName="space" presStyleCnt="0"/>
      <dgm:spPr/>
    </dgm:pt>
    <dgm:pt modelId="{DC0B7B17-1B8B-45C3-B5D8-E12CEFB40EF7}" type="pres">
      <dgm:prSet presAssocID="{E65581F4-7A01-452B-82FF-736773CA82C6}" presName="composite" presStyleCnt="0"/>
      <dgm:spPr/>
    </dgm:pt>
    <dgm:pt modelId="{C6162400-F08D-40D1-8302-253D32356CA1}" type="pres">
      <dgm:prSet presAssocID="{E65581F4-7A01-452B-82FF-736773CA82C6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7AE8F-6D76-4A94-853E-482B6AA8B557}" type="pres">
      <dgm:prSet presAssocID="{E65581F4-7A01-452B-82FF-736773CA82C6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BB048-FDDA-4DA0-ACEE-9FB61DE5A686}" srcId="{355C7B4D-E956-4728-9834-36302CCD95E2}" destId="{ABCAF27A-E87E-4466-BF7C-381BCDD35065}" srcOrd="2" destOrd="0" parTransId="{C3A5DC65-D623-4DD6-BD07-98EFDAFD5D9E}" sibTransId="{CEEFF933-5CB3-4436-A82B-CAF92E535768}"/>
    <dgm:cxn modelId="{A2EA8D28-99B7-4161-9FD7-37A93E839076}" type="presOf" srcId="{91B73836-18D1-4622-9653-4DB5C9BD2AF7}" destId="{A277AE8F-6D76-4A94-853E-482B6AA8B557}" srcOrd="0" destOrd="0" presId="urn:microsoft.com/office/officeart/2005/8/layout/chevron1"/>
    <dgm:cxn modelId="{9A1B86DC-461D-47E4-B707-7D591BC38D9F}" type="presOf" srcId="{AC59CC4A-7996-44BD-A247-5C163E7F3B54}" destId="{53CC0A39-D592-48D2-973F-D310311721A3}" srcOrd="0" destOrd="0" presId="urn:microsoft.com/office/officeart/2005/8/layout/chevron1"/>
    <dgm:cxn modelId="{546B032B-A2B5-4E32-B709-B9C4501C894C}" type="presOf" srcId="{26D7F72E-7F91-40FD-AB63-A1E59206D85F}" destId="{AFA701F5-5029-4F3E-9BC8-C852D0BD008D}" srcOrd="0" destOrd="3" presId="urn:microsoft.com/office/officeart/2005/8/layout/chevron1"/>
    <dgm:cxn modelId="{3F57B563-E6B2-48D5-8718-28915BF04721}" srcId="{C389C245-FA78-49B0-8ACD-DDDD5163BD5F}" destId="{B813B953-BE19-4FA1-87AE-826471591AF7}" srcOrd="2" destOrd="0" parTransId="{1BA5DD5C-393D-4CB5-81A5-1967B3DF4251}" sibTransId="{AFAB9FD1-D5D8-473C-8454-EA170474B430}"/>
    <dgm:cxn modelId="{818C2D97-EBF7-407A-B07D-4789B1DA41C0}" type="presOf" srcId="{B813B953-BE19-4FA1-87AE-826471591AF7}" destId="{E80F4C81-C747-4BD5-933F-B7312834DA93}" srcOrd="0" destOrd="2" presId="urn:microsoft.com/office/officeart/2005/8/layout/chevron1"/>
    <dgm:cxn modelId="{CD90DC39-6A83-4746-9B40-36FBDBC325E4}" type="presOf" srcId="{43C6C886-E58C-4DDD-854C-7EEDFF3CEF21}" destId="{182EC144-F8DB-4830-B3DC-BF7B401883FB}" srcOrd="0" destOrd="2" presId="urn:microsoft.com/office/officeart/2005/8/layout/chevron1"/>
    <dgm:cxn modelId="{65B10AB7-7034-4672-BAB3-1D9EDB0F8890}" type="presOf" srcId="{E65581F4-7A01-452B-82FF-736773CA82C6}" destId="{C6162400-F08D-40D1-8302-253D32356CA1}" srcOrd="0" destOrd="0" presId="urn:microsoft.com/office/officeart/2005/8/layout/chevron1"/>
    <dgm:cxn modelId="{EC60F7A7-BEB1-460F-888A-A2AFA075C445}" srcId="{2B19DEBD-3C38-4B55-B6EC-65266EDD0F52}" destId="{24EE5D83-029C-4A19-868C-A7E2E036A224}" srcOrd="1" destOrd="0" parTransId="{645F071E-B73D-4FB3-AA18-9F0A666B8976}" sibTransId="{C1E63ECC-68B3-4611-8B34-0AF056B99968}"/>
    <dgm:cxn modelId="{D1430B2B-59E0-4E0D-A3D6-F817D61BB2D9}" srcId="{AC59CC4A-7996-44BD-A247-5C163E7F3B54}" destId="{43C6C886-E58C-4DDD-854C-7EEDFF3CEF21}" srcOrd="2" destOrd="0" parTransId="{A2C5C99D-5098-4942-99BE-12289688A398}" sibTransId="{9B39B2CC-FAC0-48EF-BBEC-D62FE7CC36BC}"/>
    <dgm:cxn modelId="{C43BB278-AEDD-41DC-9BF3-98C61F15DE60}" type="presOf" srcId="{ABCAF27A-E87E-4466-BF7C-381BCDD35065}" destId="{F01F48B2-7EF9-4AB8-834A-F118D8278F21}" srcOrd="0" destOrd="0" presId="urn:microsoft.com/office/officeart/2005/8/layout/chevron1"/>
    <dgm:cxn modelId="{22763EAB-53A0-4989-9843-C227A92DDFB4}" srcId="{C389C245-FA78-49B0-8ACD-DDDD5163BD5F}" destId="{484ACC01-E90F-4C79-9931-7753687B0AF7}" srcOrd="5" destOrd="0" parTransId="{83B91BDD-5257-4CE8-935E-CF83BE4656AC}" sibTransId="{DC664200-6FC4-465A-B4FF-BC45A1580F79}"/>
    <dgm:cxn modelId="{9C5F154C-CE2C-45EE-AAD0-FF6C6EF21864}" srcId="{AC59CC4A-7996-44BD-A247-5C163E7F3B54}" destId="{84B493FD-AAFB-4AFD-8593-0277952F95DB}" srcOrd="1" destOrd="0" parTransId="{AFFBD2F5-D4B9-4C6D-AE32-2E05F347796C}" sibTransId="{394BD616-30DE-46E5-A270-6D8A32262526}"/>
    <dgm:cxn modelId="{80FF75BF-54C2-4D2F-84D3-3A8EC436A3F3}" srcId="{E65581F4-7A01-452B-82FF-736773CA82C6}" destId="{F42676F1-3F21-415E-BC0A-23FA81607A57}" srcOrd="1" destOrd="0" parTransId="{1B8406CA-7E71-40DE-847B-DCA165CA568F}" sibTransId="{C5A8D26C-D2D1-4D2E-86CC-4A590814DC57}"/>
    <dgm:cxn modelId="{59185F52-639D-4F3E-95DE-17DE4FA8B430}" srcId="{ABCAF27A-E87E-4466-BF7C-381BCDD35065}" destId="{D69179B9-C49D-4B6B-B0B8-0EF92CD7B0D6}" srcOrd="1" destOrd="0" parTransId="{1411AA16-F0D1-4B96-B8A1-9C2713983647}" sibTransId="{3E28AB19-4CCF-4A5A-A5D3-3165A9D9109A}"/>
    <dgm:cxn modelId="{E0F58E2C-2A81-4A94-8E83-D7732613731A}" srcId="{C389C245-FA78-49B0-8ACD-DDDD5163BD5F}" destId="{52906626-EE20-4CF9-BE92-1D7C67F3F6C2}" srcOrd="0" destOrd="0" parTransId="{B96054DE-FD5E-4308-BA01-A1B62C886A41}" sibTransId="{CCF57C55-033F-4A1A-B516-5EAF1897C7C9}"/>
    <dgm:cxn modelId="{0432317E-1E8D-4B3B-AA3C-D0A5801E1B6E}" type="presOf" srcId="{56D2C6F9-8401-42D9-A278-B500402496B0}" destId="{1C2AF419-2625-4B97-A457-D52A945F7D7D}" srcOrd="0" destOrd="4" presId="urn:microsoft.com/office/officeart/2005/8/layout/chevron1"/>
    <dgm:cxn modelId="{178A5B78-6F79-4EF6-9994-011CECB0F5A6}" srcId="{ABCAF27A-E87E-4466-BF7C-381BCDD35065}" destId="{A3988F5B-72CC-4B48-8B3A-B0E7EE358B88}" srcOrd="0" destOrd="0" parTransId="{DBEA8327-E132-424A-A7A7-E76A1C8CFA5E}" sibTransId="{82A8392A-C02D-4D9B-9F4D-9628DDEC36B3}"/>
    <dgm:cxn modelId="{B7B58066-DAAC-42FE-853A-3B6CA5A50DA8}" srcId="{C389C245-FA78-49B0-8ACD-DDDD5163BD5F}" destId="{11EF0FE6-7EDD-4877-9DB0-E22239E3A171}" srcOrd="4" destOrd="0" parTransId="{D73E9A9E-2F70-4118-8387-89819C20238A}" sibTransId="{6DF75438-A8EF-4542-BAE4-7A442BE4038C}"/>
    <dgm:cxn modelId="{7079032B-216C-401D-997F-6A9F94651A3E}" type="presOf" srcId="{24EE5D83-029C-4A19-868C-A7E2E036A224}" destId="{AFA701F5-5029-4F3E-9BC8-C852D0BD008D}" srcOrd="0" destOrd="1" presId="urn:microsoft.com/office/officeart/2005/8/layout/chevron1"/>
    <dgm:cxn modelId="{EC7E9976-0196-4C47-B8E9-DB066251A2E4}" type="presOf" srcId="{3C0B5840-E9BD-4BE0-B4CA-3D49992890B9}" destId="{AFA701F5-5029-4F3E-9BC8-C852D0BD008D}" srcOrd="0" destOrd="2" presId="urn:microsoft.com/office/officeart/2005/8/layout/chevron1"/>
    <dgm:cxn modelId="{F667C6A2-A9D5-4569-A06F-35EC77083FF9}" srcId="{ABCAF27A-E87E-4466-BF7C-381BCDD35065}" destId="{DFDCF885-712C-4EED-8E38-2EEDF8F551AB}" srcOrd="3" destOrd="0" parTransId="{ECC97051-774C-42C6-A3AD-46FF1B0F4175}" sibTransId="{DE46B344-738D-403F-AEB3-B553D63B0442}"/>
    <dgm:cxn modelId="{02538147-22D1-45D5-8378-A2A7DE664B2A}" type="presOf" srcId="{ABDD523E-DBF6-4BEC-ADD3-166AA87961A4}" destId="{AFA701F5-5029-4F3E-9BC8-C852D0BD008D}" srcOrd="0" destOrd="4" presId="urn:microsoft.com/office/officeart/2005/8/layout/chevron1"/>
    <dgm:cxn modelId="{591CEBD9-3146-4E5F-AC71-E2757A261450}" type="presOf" srcId="{52906626-EE20-4CF9-BE92-1D7C67F3F6C2}" destId="{E80F4C81-C747-4BD5-933F-B7312834DA93}" srcOrd="0" destOrd="0" presId="urn:microsoft.com/office/officeart/2005/8/layout/chevron1"/>
    <dgm:cxn modelId="{B32F70DE-C6CF-4B2A-B860-FE549B3A64D3}" type="presOf" srcId="{A3988F5B-72CC-4B48-8B3A-B0E7EE358B88}" destId="{1C2AF419-2625-4B97-A457-D52A945F7D7D}" srcOrd="0" destOrd="0" presId="urn:microsoft.com/office/officeart/2005/8/layout/chevron1"/>
    <dgm:cxn modelId="{D7E43749-AF15-49AC-8AE4-ECE84B64438F}" srcId="{AC59CC4A-7996-44BD-A247-5C163E7F3B54}" destId="{C9816657-8E70-4470-9862-041E66222FC5}" srcOrd="3" destOrd="0" parTransId="{0DE3BBCF-9DFB-404B-B3C7-C18E818B9976}" sibTransId="{5D1E0379-7CDA-420B-803F-06B9F9B125BB}"/>
    <dgm:cxn modelId="{C8111AC0-886C-429C-9A29-5362145543C9}" srcId="{E65581F4-7A01-452B-82FF-736773CA82C6}" destId="{7FAF5117-EDB3-4EBC-BF39-AF988A565F0F}" srcOrd="2" destOrd="0" parTransId="{6C37FD1E-7571-420F-B268-939247BD1584}" sibTransId="{12D9EEC8-AB3D-4013-94FC-47185959A073}"/>
    <dgm:cxn modelId="{AFAA4EF8-A27A-4B8D-9A37-F4F076255915}" srcId="{ABCAF27A-E87E-4466-BF7C-381BCDD35065}" destId="{56D2C6F9-8401-42D9-A278-B500402496B0}" srcOrd="4" destOrd="0" parTransId="{2C15F990-7A79-4953-9D94-2A1A7A975852}" sibTransId="{5ED211AB-889E-4A27-8595-5053B2E5D23A}"/>
    <dgm:cxn modelId="{5F801B49-621D-40E4-9F1A-6E3C91D5B6DE}" type="presOf" srcId="{6FD80B72-A2B7-41F5-BD6C-DA0EA554B9C7}" destId="{182EC144-F8DB-4830-B3DC-BF7B401883FB}" srcOrd="0" destOrd="0" presId="urn:microsoft.com/office/officeart/2005/8/layout/chevron1"/>
    <dgm:cxn modelId="{8A70A0A8-E05A-44B0-867C-1ADBDFD81238}" type="presOf" srcId="{C7A3E41B-5D3B-48F1-A5C8-5BE54FF52854}" destId="{1C2AF419-2625-4B97-A457-D52A945F7D7D}" srcOrd="0" destOrd="2" presId="urn:microsoft.com/office/officeart/2005/8/layout/chevron1"/>
    <dgm:cxn modelId="{897904C8-28A8-45EF-A12F-754ED5AA43C6}" srcId="{355C7B4D-E956-4728-9834-36302CCD95E2}" destId="{2B19DEBD-3C38-4B55-B6EC-65266EDD0F52}" srcOrd="1" destOrd="0" parTransId="{9CC68136-450A-4193-8071-841D543A5195}" sibTransId="{E2A72A0B-764F-4B05-B2CD-8137C10FA5D8}"/>
    <dgm:cxn modelId="{CEB11E09-EF2C-43EA-870B-4CE60E757FA4}" type="presOf" srcId="{C9816657-8E70-4470-9862-041E66222FC5}" destId="{182EC144-F8DB-4830-B3DC-BF7B401883FB}" srcOrd="0" destOrd="3" presId="urn:microsoft.com/office/officeart/2005/8/layout/chevron1"/>
    <dgm:cxn modelId="{EC22A158-7DF8-451D-837B-352DD96A409D}" type="presOf" srcId="{D69179B9-C49D-4B6B-B0B8-0EF92CD7B0D6}" destId="{1C2AF419-2625-4B97-A457-D52A945F7D7D}" srcOrd="0" destOrd="1" presId="urn:microsoft.com/office/officeart/2005/8/layout/chevron1"/>
    <dgm:cxn modelId="{F0A22DA2-08D0-4B91-B888-49B25D45A96D}" type="presOf" srcId="{DFDCF885-712C-4EED-8E38-2EEDF8F551AB}" destId="{1C2AF419-2625-4B97-A457-D52A945F7D7D}" srcOrd="0" destOrd="3" presId="urn:microsoft.com/office/officeart/2005/8/layout/chevron1"/>
    <dgm:cxn modelId="{A2017C59-F0B1-40C2-9C7D-DD9D972957CD}" type="presOf" srcId="{84B493FD-AAFB-4AFD-8593-0277952F95DB}" destId="{182EC144-F8DB-4830-B3DC-BF7B401883FB}" srcOrd="0" destOrd="1" presId="urn:microsoft.com/office/officeart/2005/8/layout/chevron1"/>
    <dgm:cxn modelId="{EA4B4BA2-086A-408B-9E33-2E8DF314DDCB}" srcId="{2B19DEBD-3C38-4B55-B6EC-65266EDD0F52}" destId="{3C0B5840-E9BD-4BE0-B4CA-3D49992890B9}" srcOrd="2" destOrd="0" parTransId="{419FA19B-5940-4D7B-A0AA-2487C413392A}" sibTransId="{17BE9EB4-B9C8-47CC-8DDD-58118E733372}"/>
    <dgm:cxn modelId="{B5418169-89DD-4432-A830-51A70D2E6C58}" type="presOf" srcId="{F3531BF9-D6AF-4D11-8424-F6E995FA19E3}" destId="{A277AE8F-6D76-4A94-853E-482B6AA8B557}" srcOrd="0" destOrd="3" presId="urn:microsoft.com/office/officeart/2005/8/layout/chevron1"/>
    <dgm:cxn modelId="{78A256C3-993E-42E5-A52D-1F752346B738}" srcId="{355C7B4D-E956-4728-9834-36302CCD95E2}" destId="{C389C245-FA78-49B0-8ACD-DDDD5163BD5F}" srcOrd="3" destOrd="0" parTransId="{AB67EFED-FBC6-4773-900A-5B220DFE8A28}" sibTransId="{9019138B-73D2-4533-BFCD-C48B36D5CC03}"/>
    <dgm:cxn modelId="{E302EA36-8D98-4523-A614-7E605CD87777}" srcId="{355C7B4D-E956-4728-9834-36302CCD95E2}" destId="{E65581F4-7A01-452B-82FF-736773CA82C6}" srcOrd="4" destOrd="0" parTransId="{F410330A-EAA3-4125-AB4E-11C36084DEDA}" sibTransId="{D0A17BDB-1317-4A87-A373-452E7BA88947}"/>
    <dgm:cxn modelId="{57C7940A-D064-4CC2-96BD-6C0BE4A91FC0}" srcId="{ABCAF27A-E87E-4466-BF7C-381BCDD35065}" destId="{C7A3E41B-5D3B-48F1-A5C8-5BE54FF52854}" srcOrd="2" destOrd="0" parTransId="{5866D353-3D49-4C1A-9CF6-D211FD89626E}" sibTransId="{483F6AEE-0EDB-450D-A01B-C5F8573AB624}"/>
    <dgm:cxn modelId="{9FE6445A-35B1-408E-A69E-6B3D87EA4DD7}" type="presOf" srcId="{484ACC01-E90F-4C79-9931-7753687B0AF7}" destId="{E80F4C81-C747-4BD5-933F-B7312834DA93}" srcOrd="0" destOrd="5" presId="urn:microsoft.com/office/officeart/2005/8/layout/chevron1"/>
    <dgm:cxn modelId="{8772EEFF-32C6-4203-BFA3-3CE1AFDC59D0}" srcId="{AC59CC4A-7996-44BD-A247-5C163E7F3B54}" destId="{A34D77A7-31BD-412E-A638-CC754D235A03}" srcOrd="4" destOrd="0" parTransId="{8A22DCC0-929A-4DF1-8C30-5A754B5B53A4}" sibTransId="{2B7CE166-85F5-4B41-AC57-0823983AB230}"/>
    <dgm:cxn modelId="{AF9F1A1F-C0BC-4C17-A8EB-C954143E99ED}" type="presOf" srcId="{11EF0FE6-7EDD-4877-9DB0-E22239E3A171}" destId="{E80F4C81-C747-4BD5-933F-B7312834DA93}" srcOrd="0" destOrd="4" presId="urn:microsoft.com/office/officeart/2005/8/layout/chevron1"/>
    <dgm:cxn modelId="{11791E7C-3E13-49FC-A3A6-64D8A1A8B28A}" type="presOf" srcId="{A34D77A7-31BD-412E-A638-CC754D235A03}" destId="{182EC144-F8DB-4830-B3DC-BF7B401883FB}" srcOrd="0" destOrd="4" presId="urn:microsoft.com/office/officeart/2005/8/layout/chevron1"/>
    <dgm:cxn modelId="{FBD74B41-4665-4F31-BDFE-93D376176507}" srcId="{AC59CC4A-7996-44BD-A247-5C163E7F3B54}" destId="{6FD80B72-A2B7-41F5-BD6C-DA0EA554B9C7}" srcOrd="0" destOrd="0" parTransId="{F57A4963-0A64-40B1-9CC9-02224A299052}" sibTransId="{CD42CDF1-3E7E-443C-85C1-04D861E8BFAF}"/>
    <dgm:cxn modelId="{B523A323-796C-408E-8452-9CAADE866BB0}" type="presOf" srcId="{F42676F1-3F21-415E-BC0A-23FA81607A57}" destId="{A277AE8F-6D76-4A94-853E-482B6AA8B557}" srcOrd="0" destOrd="1" presId="urn:microsoft.com/office/officeart/2005/8/layout/chevron1"/>
    <dgm:cxn modelId="{C269E21C-DB87-42FC-8BB5-96A606540C10}" srcId="{355C7B4D-E956-4728-9834-36302CCD95E2}" destId="{AC59CC4A-7996-44BD-A247-5C163E7F3B54}" srcOrd="0" destOrd="0" parTransId="{E521973D-2067-489C-8B29-E53E5D56AEC3}" sibTransId="{D4D79983-B14A-42D9-8E86-0AC452A670F4}"/>
    <dgm:cxn modelId="{4D71B792-7BB3-42E0-8B89-82CD238DCA05}" type="presOf" srcId="{2B19DEBD-3C38-4B55-B6EC-65266EDD0F52}" destId="{9189EEB8-D37D-4403-97BF-7BFCC14234BA}" srcOrd="0" destOrd="0" presId="urn:microsoft.com/office/officeart/2005/8/layout/chevron1"/>
    <dgm:cxn modelId="{E47877D6-B5FF-4E90-A148-DA68D8A6894A}" srcId="{2B19DEBD-3C38-4B55-B6EC-65266EDD0F52}" destId="{26D7F72E-7F91-40FD-AB63-A1E59206D85F}" srcOrd="3" destOrd="0" parTransId="{B552AA5B-73AD-4347-9C5F-4961C97BC2BA}" sibTransId="{176E048A-5540-4428-9CFC-795D33998034}"/>
    <dgm:cxn modelId="{BC3DD016-F801-44CA-8BBD-D7535CF29AC3}" srcId="{E65581F4-7A01-452B-82FF-736773CA82C6}" destId="{91B73836-18D1-4622-9653-4DB5C9BD2AF7}" srcOrd="0" destOrd="0" parTransId="{DBC1A146-44B5-4368-BC56-981140DA763A}" sibTransId="{0D9AC26B-A040-468D-B8DC-9F0603DC5831}"/>
    <dgm:cxn modelId="{BE9C4C03-5C25-4092-91CC-0701D3DB567D}" srcId="{C389C245-FA78-49B0-8ACD-DDDD5163BD5F}" destId="{A0262283-ADD3-40D8-98BA-C80C7DE60B34}" srcOrd="1" destOrd="0" parTransId="{4AE92F5F-01A2-446F-91E5-BCA878B23817}" sibTransId="{FAEB86BF-52A4-4944-8951-253B3869BA5E}"/>
    <dgm:cxn modelId="{99647CAE-1A57-43AD-826E-231810EA6571}" srcId="{C389C245-FA78-49B0-8ACD-DDDD5163BD5F}" destId="{35A1C441-AA86-4E2A-AC8B-4D72C5F50788}" srcOrd="3" destOrd="0" parTransId="{4FF8285B-6E81-43E2-9D3A-309BE26B5E09}" sibTransId="{816F4C69-0F0C-41E3-9B2C-9ECCFC2379E0}"/>
    <dgm:cxn modelId="{5B39C8EB-94FF-4E79-9C21-322CFA05C1D8}" srcId="{E65581F4-7A01-452B-82FF-736773CA82C6}" destId="{F3531BF9-D6AF-4D11-8424-F6E995FA19E3}" srcOrd="3" destOrd="0" parTransId="{A8228CD3-4CBD-4AC1-BDBF-6D5525DEB5F1}" sibTransId="{3C3B7FCA-A53B-421A-966F-54AD533F5DA9}"/>
    <dgm:cxn modelId="{042CABB4-E5AE-49B5-8234-08C2B489075F}" type="presOf" srcId="{C389C245-FA78-49B0-8ACD-DDDD5163BD5F}" destId="{787F2E1C-20AB-4D87-ABDF-8CA1FA9F1C7D}" srcOrd="0" destOrd="0" presId="urn:microsoft.com/office/officeart/2005/8/layout/chevron1"/>
    <dgm:cxn modelId="{8C654C27-16C8-4B2F-8DAD-49E6FFAFA536}" type="presOf" srcId="{7FAF5117-EDB3-4EBC-BF39-AF988A565F0F}" destId="{A277AE8F-6D76-4A94-853E-482B6AA8B557}" srcOrd="0" destOrd="2" presId="urn:microsoft.com/office/officeart/2005/8/layout/chevron1"/>
    <dgm:cxn modelId="{6FC41763-9F87-433A-95EE-5242EADC660F}" type="presOf" srcId="{A0262283-ADD3-40D8-98BA-C80C7DE60B34}" destId="{E80F4C81-C747-4BD5-933F-B7312834DA93}" srcOrd="0" destOrd="1" presId="urn:microsoft.com/office/officeart/2005/8/layout/chevron1"/>
    <dgm:cxn modelId="{47F3E90E-897C-433A-8336-CDA88B542BC3}" type="presOf" srcId="{35A1C441-AA86-4E2A-AC8B-4D72C5F50788}" destId="{E80F4C81-C747-4BD5-933F-B7312834DA93}" srcOrd="0" destOrd="3" presId="urn:microsoft.com/office/officeart/2005/8/layout/chevron1"/>
    <dgm:cxn modelId="{ACC848BA-24FD-425F-91A5-847D037402B7}" type="presOf" srcId="{355C7B4D-E956-4728-9834-36302CCD95E2}" destId="{CD0DB0F3-2126-4DAF-ABD5-9CD700B9A820}" srcOrd="0" destOrd="0" presId="urn:microsoft.com/office/officeart/2005/8/layout/chevron1"/>
    <dgm:cxn modelId="{F71B653F-23B4-43DA-82FE-8262C70A6C70}" srcId="{2B19DEBD-3C38-4B55-B6EC-65266EDD0F52}" destId="{6F43D58B-4BB6-4463-ADCB-AD02A623C095}" srcOrd="0" destOrd="0" parTransId="{23315ED1-4AF3-4F96-899D-DF72C55347D6}" sibTransId="{09A523E7-9D4B-4B79-8905-E92E35BDE30A}"/>
    <dgm:cxn modelId="{26A8FA3A-C89D-4427-BCC6-5284F2DB51AB}" srcId="{2B19DEBD-3C38-4B55-B6EC-65266EDD0F52}" destId="{ABDD523E-DBF6-4BEC-ADD3-166AA87961A4}" srcOrd="4" destOrd="0" parTransId="{1109E360-36A2-46DD-8326-B6CEE5F074E1}" sibTransId="{C637EC56-8F80-43B8-B805-844AAA58BEFD}"/>
    <dgm:cxn modelId="{F8B940D0-00E2-4DBA-B541-BA94691B8399}" type="presOf" srcId="{6F43D58B-4BB6-4463-ADCB-AD02A623C095}" destId="{AFA701F5-5029-4F3E-9BC8-C852D0BD008D}" srcOrd="0" destOrd="0" presId="urn:microsoft.com/office/officeart/2005/8/layout/chevron1"/>
    <dgm:cxn modelId="{1B0CAD90-00FB-4BF2-9A3D-C08A1AD4D5BD}" type="presParOf" srcId="{CD0DB0F3-2126-4DAF-ABD5-9CD700B9A820}" destId="{1B88C3C8-323C-4CEC-94F3-7EB6005342B6}" srcOrd="0" destOrd="0" presId="urn:microsoft.com/office/officeart/2005/8/layout/chevron1"/>
    <dgm:cxn modelId="{87557973-B43A-498B-9289-CD33EF9EAFE0}" type="presParOf" srcId="{1B88C3C8-323C-4CEC-94F3-7EB6005342B6}" destId="{53CC0A39-D592-48D2-973F-D310311721A3}" srcOrd="0" destOrd="0" presId="urn:microsoft.com/office/officeart/2005/8/layout/chevron1"/>
    <dgm:cxn modelId="{CCFE2CA6-219F-45D4-8D66-CC181E09CC67}" type="presParOf" srcId="{1B88C3C8-323C-4CEC-94F3-7EB6005342B6}" destId="{182EC144-F8DB-4830-B3DC-BF7B401883FB}" srcOrd="1" destOrd="0" presId="urn:microsoft.com/office/officeart/2005/8/layout/chevron1"/>
    <dgm:cxn modelId="{E799759B-63E5-4CC3-A22D-042182EE7067}" type="presParOf" srcId="{CD0DB0F3-2126-4DAF-ABD5-9CD700B9A820}" destId="{194368A4-4470-4820-859A-E2F54C822D63}" srcOrd="1" destOrd="0" presId="urn:microsoft.com/office/officeart/2005/8/layout/chevron1"/>
    <dgm:cxn modelId="{7C7308A0-45FC-4823-8331-0041DED4F563}" type="presParOf" srcId="{CD0DB0F3-2126-4DAF-ABD5-9CD700B9A820}" destId="{793F4A80-3DEA-4A0F-969C-6B902FEB7240}" srcOrd="2" destOrd="0" presId="urn:microsoft.com/office/officeart/2005/8/layout/chevron1"/>
    <dgm:cxn modelId="{85E087AC-B7C8-4554-986D-9EC183E1AAB4}" type="presParOf" srcId="{793F4A80-3DEA-4A0F-969C-6B902FEB7240}" destId="{9189EEB8-D37D-4403-97BF-7BFCC14234BA}" srcOrd="0" destOrd="0" presId="urn:microsoft.com/office/officeart/2005/8/layout/chevron1"/>
    <dgm:cxn modelId="{2AB2A859-8AEE-4EBD-821E-B6FF3F541596}" type="presParOf" srcId="{793F4A80-3DEA-4A0F-969C-6B902FEB7240}" destId="{AFA701F5-5029-4F3E-9BC8-C852D0BD008D}" srcOrd="1" destOrd="0" presId="urn:microsoft.com/office/officeart/2005/8/layout/chevron1"/>
    <dgm:cxn modelId="{F71B6ED4-BF2F-449E-AFB4-025E7275E900}" type="presParOf" srcId="{CD0DB0F3-2126-4DAF-ABD5-9CD700B9A820}" destId="{7360F9DB-1C8E-45B1-AD7A-938D6B15D8F4}" srcOrd="3" destOrd="0" presId="urn:microsoft.com/office/officeart/2005/8/layout/chevron1"/>
    <dgm:cxn modelId="{8A82D3F6-E2CD-450C-88FB-C17CCC25E781}" type="presParOf" srcId="{CD0DB0F3-2126-4DAF-ABD5-9CD700B9A820}" destId="{62E420BE-72ED-4694-897C-5A04FEC1A47F}" srcOrd="4" destOrd="0" presId="urn:microsoft.com/office/officeart/2005/8/layout/chevron1"/>
    <dgm:cxn modelId="{0893C491-3484-4D61-9B94-75DB6B1FCA7E}" type="presParOf" srcId="{62E420BE-72ED-4694-897C-5A04FEC1A47F}" destId="{F01F48B2-7EF9-4AB8-834A-F118D8278F21}" srcOrd="0" destOrd="0" presId="urn:microsoft.com/office/officeart/2005/8/layout/chevron1"/>
    <dgm:cxn modelId="{56368069-5EEC-4B03-914B-E46427217C63}" type="presParOf" srcId="{62E420BE-72ED-4694-897C-5A04FEC1A47F}" destId="{1C2AF419-2625-4B97-A457-D52A945F7D7D}" srcOrd="1" destOrd="0" presId="urn:microsoft.com/office/officeart/2005/8/layout/chevron1"/>
    <dgm:cxn modelId="{BBA0D5A6-D86A-471C-AFF1-A39B08B04281}" type="presParOf" srcId="{CD0DB0F3-2126-4DAF-ABD5-9CD700B9A820}" destId="{5499829E-10D9-4F61-BC86-03F9C26A1359}" srcOrd="5" destOrd="0" presId="urn:microsoft.com/office/officeart/2005/8/layout/chevron1"/>
    <dgm:cxn modelId="{B54D61EF-4961-46E0-B00B-924EFFCF8CAF}" type="presParOf" srcId="{CD0DB0F3-2126-4DAF-ABD5-9CD700B9A820}" destId="{E610CBC5-4268-494D-809D-C6D69B36E631}" srcOrd="6" destOrd="0" presId="urn:microsoft.com/office/officeart/2005/8/layout/chevron1"/>
    <dgm:cxn modelId="{4FE93A96-8A57-49B3-8276-62BB8BD7FC68}" type="presParOf" srcId="{E610CBC5-4268-494D-809D-C6D69B36E631}" destId="{787F2E1C-20AB-4D87-ABDF-8CA1FA9F1C7D}" srcOrd="0" destOrd="0" presId="urn:microsoft.com/office/officeart/2005/8/layout/chevron1"/>
    <dgm:cxn modelId="{3C9FC67A-D630-4094-AA52-59802B82B2D9}" type="presParOf" srcId="{E610CBC5-4268-494D-809D-C6D69B36E631}" destId="{E80F4C81-C747-4BD5-933F-B7312834DA93}" srcOrd="1" destOrd="0" presId="urn:microsoft.com/office/officeart/2005/8/layout/chevron1"/>
    <dgm:cxn modelId="{3529793F-FFE1-43CC-9585-7DFE5623B036}" type="presParOf" srcId="{CD0DB0F3-2126-4DAF-ABD5-9CD700B9A820}" destId="{6467975A-0D91-4C2C-806A-3337CC21DA73}" srcOrd="7" destOrd="0" presId="urn:microsoft.com/office/officeart/2005/8/layout/chevron1"/>
    <dgm:cxn modelId="{12AE6472-1E6C-4E04-BDFE-525B1914B2D5}" type="presParOf" srcId="{CD0DB0F3-2126-4DAF-ABD5-9CD700B9A820}" destId="{DC0B7B17-1B8B-45C3-B5D8-E12CEFB40EF7}" srcOrd="8" destOrd="0" presId="urn:microsoft.com/office/officeart/2005/8/layout/chevron1"/>
    <dgm:cxn modelId="{FBF75D1B-0945-4D54-96E6-EC38D17F70F2}" type="presParOf" srcId="{DC0B7B17-1B8B-45C3-B5D8-E12CEFB40EF7}" destId="{C6162400-F08D-40D1-8302-253D32356CA1}" srcOrd="0" destOrd="0" presId="urn:microsoft.com/office/officeart/2005/8/layout/chevron1"/>
    <dgm:cxn modelId="{3E0DD6D8-DA97-4C31-BAE3-059A21B9D87D}" type="presParOf" srcId="{DC0B7B17-1B8B-45C3-B5D8-E12CEFB40EF7}" destId="{A277AE8F-6D76-4A94-853E-482B6AA8B55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652EA-B399-48C8-B683-3A6E8751E014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FC7E1-9633-4035-825D-EB786F98D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8BA22-A7FF-474A-BD9A-918F52AEDA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8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EC273-9B33-4342-8ADC-15B9188AB2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ac%20data/Files%202015/Meetings%20/PSH2015/PSH2015%20PPT%20Slide/PSH%20LC%20Slid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8" y="-15716"/>
            <a:ext cx="9171938" cy="5159215"/>
          </a:xfrm>
          <a:prstGeom prst="rect">
            <a:avLst/>
          </a:prstGeom>
        </p:spPr>
      </p:pic>
      <p:sp>
        <p:nvSpPr>
          <p:cNvPr id="4" name="Text Box 44"/>
          <p:cNvSpPr txBox="1">
            <a:spLocks noChangeArrowheads="1"/>
          </p:cNvSpPr>
          <p:nvPr userDrawn="1"/>
        </p:nvSpPr>
        <p:spPr bwMode="auto">
          <a:xfrm>
            <a:off x="457201" y="4680348"/>
            <a:ext cx="20948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455960"/>
                </a:solidFill>
                <a:latin typeface="ITC Franklin Gothic Std Med" charset="0"/>
                <a:cs typeface="ITC Franklin Gothic Std Med" charset="0"/>
              </a:rPr>
              <a:t>asahq.org/psh-learn</a:t>
            </a:r>
          </a:p>
        </p:txBody>
      </p:sp>
    </p:spTree>
    <p:extLst>
      <p:ext uri="{BB962C8B-B14F-4D97-AF65-F5344CB8AC3E}">
        <p14:creationId xmlns:p14="http://schemas.microsoft.com/office/powerpoint/2010/main" val="352422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D2C4-BB1C-A54F-9170-38F0A910A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7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ITC Franklin Gothic Std Med"/>
                <a:cs typeface="ITC Franklin Gothic Std M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84EF-BCDB-A340-81D5-079B50918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9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D46F-86EF-FD4C-B5C6-371198FD1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SA Logo WEB ONLY.eps" descr="/Users/j.kelstrom/Desktop/JKELSTROM Computer/Desktop/Logos/ASA Logo WEB ON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2234804"/>
            <a:ext cx="592772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0" y="4343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@ASALifeline | Fb.me/AmericanSocietyofAnesthesiologists</a:t>
            </a:r>
          </a:p>
        </p:txBody>
      </p:sp>
    </p:spTree>
    <p:extLst>
      <p:ext uri="{BB962C8B-B14F-4D97-AF65-F5344CB8AC3E}">
        <p14:creationId xmlns:p14="http://schemas.microsoft.com/office/powerpoint/2010/main" val="254439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948"/>
            <a:ext cx="8229600" cy="691753"/>
          </a:xfrm>
        </p:spPr>
        <p:txBody>
          <a:bodyPr/>
          <a:lstStyle>
            <a:lvl1pPr algn="l">
              <a:defRPr sz="2600" b="0" i="0" cap="none" baseline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7200" y="1201342"/>
            <a:ext cx="8229600" cy="3479006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600"/>
              </a:spcAft>
              <a:buFont typeface="Lucida Grande"/>
              <a:buChar char="-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65FE-13F9-AB4E-80A2-C36AF02A4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2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6947"/>
            <a:ext cx="8229600" cy="6988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57751"/>
            <a:ext cx="3962400" cy="183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1"/>
            <a:ext cx="2133600" cy="183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4C1D045-68EC-1C4B-8E62-F10A52551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30" name="Straight Connector 10"/>
          <p:cNvCxnSpPr>
            <a:cxnSpLocks noChangeShapeType="1"/>
          </p:cNvCxnSpPr>
          <p:nvPr/>
        </p:nvCxnSpPr>
        <p:spPr bwMode="auto">
          <a:xfrm>
            <a:off x="457200" y="1087042"/>
            <a:ext cx="8229600" cy="119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2" r:id="rId2"/>
    <p:sldLayoutId id="2147483783" r:id="rId3"/>
    <p:sldLayoutId id="2147483784" r:id="rId4"/>
    <p:sldLayoutId id="2147483786" r:id="rId5"/>
    <p:sldLayoutId id="2147483787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Franklin Gothic Medium"/>
          <a:ea typeface="ＭＳ Ｐゴシック" pitchFamily="-107" charset="-128"/>
          <a:cs typeface="Franklin Gothic Medium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Lucida Grande" charset="0"/>
        <a:buChar char="-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/>
        <a:buChar char="•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/>
          <a:ea typeface="ＭＳ Ｐゴシック" pitchFamily="-107" charset="-128"/>
          <a:cs typeface="Century 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.kelstrom/Desktop/PSH%20Logo_Descri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asahq.org/totar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.kelstrom/Desktop/PSH%20Logo_Descri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SHConsult@asahq.org" TargetMode="External"/><Relationship Id="rId4" Type="http://schemas.openxmlformats.org/officeDocument/2006/relationships/hyperlink" Target="http://www.asahq.org/psh/pshconsu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9763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9"/>
          <a:stretch/>
        </p:blipFill>
        <p:spPr>
          <a:xfrm>
            <a:off x="553124" y="602480"/>
            <a:ext cx="4619213" cy="2536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3385" y="3526811"/>
            <a:ext cx="46412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Executive Overview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32" y="4163354"/>
            <a:ext cx="2797659" cy="564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72" y="734084"/>
            <a:ext cx="5185210" cy="25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-128"/>
              </a:rPr>
              <a:t>The Perioperative Surgical Home (PSH)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450208" cy="3394472"/>
          </a:xfrm>
        </p:spPr>
        <p:txBody>
          <a:bodyPr/>
          <a:lstStyle/>
          <a:p>
            <a:r>
              <a:rPr lang="en-US" dirty="0"/>
              <a:t>The PSH is a patient-centered, physician-led, interdisciplinary, and team-based system of coordinated care.</a:t>
            </a:r>
          </a:p>
          <a:p>
            <a:endParaRPr lang="en-US" dirty="0"/>
          </a:p>
          <a:p>
            <a:r>
              <a:rPr lang="en-US" dirty="0"/>
              <a:t>It spans the entire surgical episode from the decision of the need for an invasive procedure – surgical, diagnostic, or therapeutic – to discharge and beyond.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4857751"/>
            <a:ext cx="3962400" cy="183356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</p:spTree>
    <p:extLst>
      <p:ext uri="{BB962C8B-B14F-4D97-AF65-F5344CB8AC3E}">
        <p14:creationId xmlns:p14="http://schemas.microsoft.com/office/powerpoint/2010/main" val="281912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6947"/>
            <a:ext cx="8635646" cy="698897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charset="0"/>
                <a:ea typeface="MS PGothic" charset="-128"/>
              </a:rPr>
              <a:t>A Coordinated System of Perioperative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FAD52-6B24-2E42-B13A-A4F35F0940C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177" y="1126473"/>
            <a:ext cx="6487645" cy="39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-128"/>
              </a:rPr>
              <a:t>Creating a Seamless System of Team-Based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7803" y="1254156"/>
            <a:ext cx="3644153" cy="492987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Patient Centered Medical Home </a:t>
            </a:r>
          </a:p>
          <a:p>
            <a:endParaRPr lang="en-US" sz="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/>
          <a:stretch>
            <a:fillRect/>
          </a:stretch>
        </p:blipFill>
        <p:spPr bwMode="auto">
          <a:xfrm>
            <a:off x="1449355" y="2086638"/>
            <a:ext cx="6237880" cy="243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59953" y="1254157"/>
            <a:ext cx="3337112" cy="4929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2400" kern="1200">
                <a:solidFill>
                  <a:srgbClr val="455960"/>
                </a:solidFill>
                <a:latin typeface="Franklin Gothic Book"/>
                <a:ea typeface="ＭＳ Ｐゴシック" pitchFamily="-107" charset="-128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455960"/>
                </a:solidFill>
                <a:latin typeface="Franklin Gothic Book"/>
                <a:ea typeface="ＭＳ Ｐゴシック" pitchFamily="-107" charset="-128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2400" kern="1200">
                <a:solidFill>
                  <a:srgbClr val="455960"/>
                </a:solidFill>
                <a:latin typeface="Franklin Gothic Book"/>
                <a:ea typeface="ＭＳ Ｐゴシック" pitchFamily="-107" charset="-128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entury Gothic"/>
                <a:ea typeface="ＭＳ Ｐゴシック" pitchFamily="-107" charset="-128"/>
                <a:cs typeface="Century Gothic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Century Gothic" charset="0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Perioperative Surgical Home</a:t>
            </a:r>
          </a:p>
          <a:p>
            <a:endParaRPr lang="en-US" sz="2200" dirty="0"/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2700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-128"/>
              </a:rPr>
              <a:t>Aligned with the Ongoing Shift from Volume to Value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199" y="1109608"/>
            <a:ext cx="8392657" cy="40338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Lucida Grande" charset="0"/>
              <a:buChar char="-"/>
              <a:defRPr sz="2400" kern="1200">
                <a:solidFill>
                  <a:srgbClr val="455960"/>
                </a:solidFill>
                <a:latin typeface="Franklin Gothic Book"/>
                <a:ea typeface="ＭＳ Ｐゴシック" pitchFamily="-107" charset="-128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455960"/>
                </a:solidFill>
                <a:latin typeface="Franklin Gothic Book"/>
                <a:ea typeface="ＭＳ Ｐゴシック" pitchFamily="-107" charset="-128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2400" kern="1200">
                <a:solidFill>
                  <a:srgbClr val="455960"/>
                </a:solidFill>
                <a:latin typeface="Franklin Gothic Book"/>
                <a:ea typeface="ＭＳ Ｐゴシック" pitchFamily="-107" charset="-128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entury Gothic"/>
                <a:ea typeface="ＭＳ Ｐゴシック" pitchFamily="-107" charset="-128"/>
                <a:cs typeface="Century Gothic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Century Gothic" charset="0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PSH is a care delivery model with outcomes that are aligned with the goals of a variety of value-based payment models, including: </a:t>
            </a:r>
          </a:p>
          <a:p>
            <a:pPr marL="0" indent="0">
              <a:buNone/>
            </a:pPr>
            <a:endParaRPr lang="en-US" sz="800" b="1" dirty="0">
              <a:solidFill>
                <a:schemeClr val="accent2"/>
              </a:solidFill>
            </a:endParaRPr>
          </a:p>
          <a:p>
            <a:r>
              <a:rPr lang="en-US" sz="1800" dirty="0"/>
              <a:t>CMS’ Bundled Payment for Care Improvement (BPCI) Program</a:t>
            </a:r>
          </a:p>
          <a:p>
            <a:endParaRPr lang="en-US" sz="500" dirty="0"/>
          </a:p>
          <a:p>
            <a:r>
              <a:rPr lang="en-US" sz="1800" dirty="0"/>
              <a:t>CMS’ Comprehensive Care for Joint Replacement (CJR) Program</a:t>
            </a:r>
          </a:p>
          <a:p>
            <a:endParaRPr lang="en-US" sz="500" dirty="0"/>
          </a:p>
          <a:p>
            <a:r>
              <a:rPr lang="en-US" sz="1800" dirty="0"/>
              <a:t>CMS’ Medicare Shared Savings Program (MSSP)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1800" dirty="0"/>
              <a:t>CMS’ proposed Episode Payment Model (EPM) program </a:t>
            </a:r>
          </a:p>
          <a:p>
            <a:r>
              <a:rPr lang="en-US" sz="500" dirty="0"/>
              <a:t>  </a:t>
            </a:r>
          </a:p>
          <a:p>
            <a:r>
              <a:rPr lang="en-US" sz="1800" dirty="0"/>
              <a:t>Medicaid Bundled Payment Programs</a:t>
            </a:r>
          </a:p>
          <a:p>
            <a:endParaRPr lang="en-US" sz="500" dirty="0"/>
          </a:p>
          <a:p>
            <a:r>
              <a:rPr lang="en-US" sz="1800" dirty="0"/>
              <a:t>Commercial Accountable Care Organizations (ACOs)</a:t>
            </a:r>
          </a:p>
          <a:p>
            <a:endParaRPr lang="en-US" sz="500" dirty="0"/>
          </a:p>
          <a:p>
            <a:r>
              <a:rPr lang="en-US" sz="1800" dirty="0"/>
              <a:t>Commercial Bundled Payment Programs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4857751"/>
            <a:ext cx="3962400" cy="183356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</p:spTree>
    <p:extLst>
      <p:ext uri="{BB962C8B-B14F-4D97-AF65-F5344CB8AC3E}">
        <p14:creationId xmlns:p14="http://schemas.microsoft.com/office/powerpoint/2010/main" val="54125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336947"/>
            <a:ext cx="8229600" cy="698897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-128"/>
              </a:rPr>
              <a:t>Facilitating Successful Transformation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49019"/>
          </a:xfrm>
        </p:spPr>
        <p:txBody>
          <a:bodyPr/>
          <a:lstStyle/>
          <a:p>
            <a:r>
              <a:rPr lang="en-US" sz="2000" dirty="0"/>
              <a:t>Implementing a PSH can be challenging without adequate preparation, resources, and support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The PSH Consult identifies existing organizational strengths to leverage and opportunities for further development as your team prepares to plan, launch, enhance, and/or expand your PSH initiatives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4857751"/>
            <a:ext cx="3962400" cy="183356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</p:spTree>
    <p:extLst>
      <p:ext uri="{BB962C8B-B14F-4D97-AF65-F5344CB8AC3E}">
        <p14:creationId xmlns:p14="http://schemas.microsoft.com/office/powerpoint/2010/main" val="255865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-128"/>
              </a:rPr>
              <a:t>The PSH Consult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1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-128"/>
              </a:rPr>
              <a:t>Accessing Materials &amp; Securing CME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276253" cy="3394472"/>
          </a:xfrm>
        </p:spPr>
        <p:txBody>
          <a:bodyPr/>
          <a:lstStyle/>
          <a:p>
            <a:r>
              <a:rPr lang="en-US" sz="2000" dirty="0"/>
              <a:t>All of the materials and resources included in the PSH Consult are available online through the ASA’s education center, accessible at: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2000" u="sng" dirty="0">
                <a:hlinkClick r:id="rId2"/>
              </a:rPr>
              <a:t>https://education.asahq.org</a:t>
            </a:r>
            <a:endParaRPr lang="en-US" sz="2000" dirty="0"/>
          </a:p>
          <a:p>
            <a:endParaRPr lang="en-US" sz="1200" dirty="0"/>
          </a:p>
          <a:p>
            <a:r>
              <a:rPr lang="en-US" sz="2000" dirty="0"/>
              <a:t>All members of your team will have access to this interactive site</a:t>
            </a:r>
          </a:p>
          <a:p>
            <a:endParaRPr lang="en-US" sz="1200" dirty="0"/>
          </a:p>
          <a:p>
            <a:r>
              <a:rPr lang="en-US" sz="2000" dirty="0"/>
              <a:t>Up to 5 hours of CME credits are available to providers participating in the PSH Consult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4857751"/>
            <a:ext cx="3962400" cy="183356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</p:spTree>
    <p:extLst>
      <p:ext uri="{BB962C8B-B14F-4D97-AF65-F5344CB8AC3E}">
        <p14:creationId xmlns:p14="http://schemas.microsoft.com/office/powerpoint/2010/main" val="145947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9"/>
          <a:stretch/>
        </p:blipFill>
        <p:spPr>
          <a:xfrm>
            <a:off x="4445233" y="1428015"/>
            <a:ext cx="4164948" cy="22874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194" y="2060436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hlinkClick r:id="rId4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600" u="sng" dirty="0">
                <a:hlinkClick r:id="rId4"/>
              </a:rPr>
              <a:t>http://www.asahq.org/psh/pshconsult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800" dirty="0">
              <a:cs typeface="Franklin Gothic Medium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600" dirty="0">
                <a:solidFill>
                  <a:srgbClr val="5A87C5"/>
                </a:solidFill>
                <a:latin typeface="Franklin Gothic Medium"/>
                <a:ea typeface="ＭＳ Ｐゴシック" pitchFamily="-107" charset="-128"/>
                <a:cs typeface="Franklin Gothic Medium"/>
              </a:rPr>
              <a:t>If you have further questions, please contact:</a:t>
            </a:r>
          </a:p>
          <a:p>
            <a:pPr eaLnBrk="1" hangingPunct="1"/>
            <a:r>
              <a:rPr lang="en-US" sz="1600" dirty="0">
                <a:hlinkClick r:id="rId5"/>
              </a:rPr>
              <a:t>PSHConsult@asahq.org</a:t>
            </a:r>
            <a:endParaRPr lang="en-US" sz="1600" dirty="0"/>
          </a:p>
          <a:p>
            <a:pPr eaLnBrk="1" hangingPunct="1"/>
            <a:endParaRPr lang="en-US" sz="16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9357" y="1428014"/>
            <a:ext cx="5410200" cy="124484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0" i="0" kern="1200" cap="none" baseline="0">
                <a:solidFill>
                  <a:srgbClr val="5A87C5"/>
                </a:solidFill>
                <a:latin typeface="Franklin Gothic Medium"/>
                <a:ea typeface="ＭＳ Ｐゴシック" pitchFamily="-107" charset="-128"/>
                <a:cs typeface="Franklin Gothic Medium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549F"/>
                </a:solidFill>
                <a:latin typeface="ITC Franklin Gothic Std Book" charset="0"/>
                <a:ea typeface="ＭＳ Ｐゴシック" pitchFamily="-107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549F"/>
                </a:solidFill>
                <a:latin typeface="ITC Franklin Gothic Std Book" charset="0"/>
                <a:ea typeface="ＭＳ Ｐゴシック" pitchFamily="-107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549F"/>
                </a:solidFill>
                <a:latin typeface="ITC Franklin Gothic Std Book" charset="0"/>
                <a:ea typeface="ＭＳ Ｐゴシック" pitchFamily="-107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549F"/>
                </a:solidFill>
                <a:latin typeface="ITC Franklin Gothic Std Book" charset="0"/>
                <a:ea typeface="ＭＳ Ｐゴシック" pitchFamily="-107" charset="-128"/>
                <a:cs typeface="Century Gothic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49F"/>
                </a:solidFill>
                <a:latin typeface="Century Gothic" pitchFamily="-107" charset="0"/>
                <a:ea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49F"/>
                </a:solidFill>
                <a:latin typeface="Century Gothic" pitchFamily="-107" charset="0"/>
                <a:ea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49F"/>
                </a:solidFill>
                <a:latin typeface="Century Gothic" pitchFamily="-107" charset="0"/>
                <a:ea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49F"/>
                </a:solidFill>
                <a:latin typeface="Century Gothic" pitchFamily="-107" charset="0"/>
                <a:ea typeface="ＭＳ Ｐゴシック" pitchFamily="-107" charset="-128"/>
              </a:defRPr>
            </a:lvl9pPr>
          </a:lstStyle>
          <a:p>
            <a:r>
              <a:rPr lang="en-US" dirty="0"/>
              <a:t>Thank you.</a:t>
            </a:r>
          </a:p>
          <a:p>
            <a:endParaRPr lang="en-US" dirty="0"/>
          </a:p>
          <a:p>
            <a:r>
              <a:rPr lang="en-US" sz="1600" dirty="0"/>
              <a:t>For additional information, please visit:</a:t>
            </a:r>
          </a:p>
        </p:txBody>
      </p:sp>
    </p:spTree>
    <p:extLst>
      <p:ext uri="{BB962C8B-B14F-4D97-AF65-F5344CB8AC3E}">
        <p14:creationId xmlns:p14="http://schemas.microsoft.com/office/powerpoint/2010/main" val="10566748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455960"/>
      </a:dk1>
      <a:lt1>
        <a:sysClr val="window" lastClr="FFFFFF"/>
      </a:lt1>
      <a:dk2>
        <a:srgbClr val="5A87C5"/>
      </a:dk2>
      <a:lt2>
        <a:srgbClr val="72CDF4"/>
      </a:lt2>
      <a:accent1>
        <a:srgbClr val="F78E1E"/>
      </a:accent1>
      <a:accent2>
        <a:srgbClr val="8DC63F"/>
      </a:accent2>
      <a:accent3>
        <a:srgbClr val="FFD200"/>
      </a:accent3>
      <a:accent4>
        <a:srgbClr val="00447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965</TotalTime>
  <Words>488</Words>
  <Application>Microsoft Office PowerPoint</Application>
  <PresentationFormat>On-screen Show (16:9)</PresentationFormat>
  <Paragraphs>82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Century Gothic</vt:lpstr>
      <vt:lpstr>Courier New</vt:lpstr>
      <vt:lpstr>Franklin Gothic Book</vt:lpstr>
      <vt:lpstr>Franklin Gothic Medium</vt:lpstr>
      <vt:lpstr>ITC Franklin Gothic Std Book</vt:lpstr>
      <vt:lpstr>ITC Franklin Gothic Std Med</vt:lpstr>
      <vt:lpstr>Lucida Grande</vt:lpstr>
      <vt:lpstr>Default Theme</vt:lpstr>
      <vt:lpstr>PowerPoint Presentation</vt:lpstr>
      <vt:lpstr>The Perioperative Surgical Home (PSH)</vt:lpstr>
      <vt:lpstr>A Coordinated System of Perioperative Care</vt:lpstr>
      <vt:lpstr>Creating a Seamless System of Team-Based Care</vt:lpstr>
      <vt:lpstr>Aligned with the Ongoing Shift from Volume to Value</vt:lpstr>
      <vt:lpstr>Facilitating Successful Transformation</vt:lpstr>
      <vt:lpstr>The PSH Consult Process</vt:lpstr>
      <vt:lpstr>Accessing Materials &amp; Securing CME Credit</vt:lpstr>
      <vt:lpstr>PowerPoint Presentation</vt:lpstr>
    </vt:vector>
  </TitlesOfParts>
  <Company>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 Consult Executive Overview Presentation</dc:title>
  <dc:creator>Ashley Perry</dc:creator>
  <cp:keywords>PSH Consult - ASA</cp:keywords>
  <cp:lastModifiedBy>Laura Casper</cp:lastModifiedBy>
  <cp:revision>75</cp:revision>
  <dcterms:created xsi:type="dcterms:W3CDTF">2015-03-02T15:36:50Z</dcterms:created>
  <dcterms:modified xsi:type="dcterms:W3CDTF">2016-09-26T20:42:37Z</dcterms:modified>
</cp:coreProperties>
</file>